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D71F-7A24-42D7-38D5-9F4FAD93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368AA-8464-C835-7967-4ED0823E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63F7-BE70-4F02-BAD8-A00F1C30849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67D6E-47A0-89BF-6CA9-FC30B5F1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A5C07-B20F-78B0-AB10-18727687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118C-5E30-4BFF-B013-BE481AAE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9329F-FC8E-8A18-0D92-A553AE53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02ABD-3928-FA26-7B38-19EA63A9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AC3C-1BFC-F1C5-B5A5-07BA025CD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463F7-BE70-4F02-BAD8-A00F1C30849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46929-FAE4-C842-D5D3-A054CA972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A25B3-3BE8-CDD4-8CDC-78489CBB0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1118C-5E30-4BFF-B013-BE481AAE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2014A-61CA-4D91-899E-C2A826C2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Church, Now Is the Time :</a:t>
            </a:r>
            <a:br>
              <a:rPr kumimoji="0" lang="en-US" sz="3600" b="1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</a:rPr>
            </a:br>
            <a:r>
              <a:rPr kumimoji="0" lang="en-US" sz="3600" b="1" i="1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“Returning to Our Roots”</a:t>
            </a:r>
            <a:endParaRPr lang="en-US" sz="3600" b="1" kern="1200" dirty="0">
              <a:solidFill>
                <a:srgbClr val="FFFFFF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6E60-1D72-4BDE-51F9-FD8A33E4F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3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14BDAF-3252-3763-B1A9-1C2625F8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BF9F3-71DD-2240-189E-3AB1F4EFA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CC078-0A6E-DBFB-A048-530B245D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B74E7-D6A1-EA5E-335C-CF8917C58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7E83EE-EFBB-6C39-DFD4-DCF8D88A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57AC4-DEDD-ED24-63D7-F0D18148E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4B71B-B574-93C2-EA41-7CDF57C5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9A96D-7EC0-2789-DA71-F7054AE8C1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07E42-770F-19B8-1497-6D8E6576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203C2-4139-7BDF-3343-6899D1A21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5BB5E-28CF-8810-63C6-74CA1CDD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/>
              <a:t>2.  The reality of Satan and his kingdom.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367A4-6B4A-30FB-0780-C31F6EE06F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6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B61287-85C2-3128-918C-C3522E88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/>
              <a:t>The Fallen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0487E-661C-62AF-2FAB-C2BCC0913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74F27E-BFB7-4DFE-90D5-E400FE3B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i="1" u="sng"/>
              <a:t>The Origin of the Disembodied Spirits  or known</a:t>
            </a:r>
            <a:br>
              <a:rPr lang="en-US" sz="4000" b="1" i="1" u="sng"/>
            </a:br>
            <a:r>
              <a:rPr lang="en-US" sz="4000" b="1" i="1" u="sng"/>
              <a:t> as demons</a:t>
            </a:r>
            <a:endParaRPr lang="en-US" sz="4000" b="1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01B56-460F-F45A-4F78-BC68B0888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9A256B-DAFF-F912-4D94-8B4AFC4E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MARK 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6452F-1E4A-F6FF-5668-81B8F6911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0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7B72AF-5023-592F-B4D5-BC08C489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MARK 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1639-BC3D-BCEE-6B95-3F7000F67B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034E6-3360-F087-A43E-5E324677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D3C00-6F63-0AD5-6F7C-AD524E7E1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26974-5708-7B73-53D7-4D2FC8DE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MARK 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6721C-D95A-F948-F5F6-0D6392509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5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EE831D-B67D-25B7-655E-1263F02C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/>
              <a:t>Ephesians 6</a:t>
            </a:r>
            <a:endParaRPr lang="en-US" b="1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EAD35-D55E-F378-89E1-9E60BB945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E30C70-F837-82A7-78EB-EE478D1D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/>
              <a:t>3. The Spiritual World Where God.</a:t>
            </a:r>
            <a:endParaRPr lang="en-US" b="1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AEE60-52DB-2BE2-A842-9F671A586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80F8C4-B196-E96E-A0B6-96B29A6C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Eph.1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D0EBF-671A-CF49-0244-0B305FC4B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1816B-6A4A-82D5-BF38-C45132DA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/>
              <a:t>The Realm of God</a:t>
            </a:r>
            <a:endParaRPr lang="en-US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EC45F-53ED-2A5C-A356-791BD91AD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62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3B18A-9FD0-E29F-8C54-B540E1B6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HEBREW 2- PSALMS 8:4-8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F0C23-A51C-BB12-B692-DAC1C4317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8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F7E520-3E3E-9082-1419-3CDAE79B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/>
              <a:t>2 Cor. 12 NASB</a:t>
            </a:r>
            <a:endParaRPr lang="en-US" b="1" i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5D744-4BFD-AF48-DAC2-0C9AE66DFF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6AB2E-562E-8073-CFBB-5072DABF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B89A2-E055-291B-4FB5-AB68A5CA1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9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71176-0D8B-02CB-6F41-C156EF6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4. You are a Spiritual Being.</a:t>
            </a:r>
            <a:endParaRPr lang="en-US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1FD5A-E582-2AD9-F886-4887668DA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41863-CBF6-A602-AD9E-6A624B67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 are a Spiritual Being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53FA6-24D7-9E2B-7230-A33F655844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7FB7C-5DB4-5F7E-09AE-A40E937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A1572-389A-05B9-BEF4-D696DEBA0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9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E0B986-B3B1-7FA4-9CE1-ED833DA9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 are a Spiritual Being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1063F-E836-C6A4-C8A0-E50CF5B82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BE4E0-3C5F-8EE8-8C77-73E031E2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E1E3E-5445-8323-A413-16C506D0B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462AD-E9D0-11C0-D463-DFFBF728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CF994-ACEB-0631-DEE6-5C64E8AE0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8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71A6D-3977-CA4A-B5B0-F0049C3C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A Supernatural or A Spiritual Perspective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8351C-D856-3EE0-0166-2CB2213B0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3A95A2-54E5-D689-EFC8-6EF42991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48A3D-6BDB-731B-F62C-7AFA22291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8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60FAC3-98DF-7357-D5DB-1FD4133F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1. The Reality of the Superior and Eternal Realm. (Spiritual)</a:t>
            </a:r>
            <a:endParaRPr lang="en-US" sz="40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9EE4F-F29F-3A5C-847A-406C458DE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8C2E31-3EE7-69E9-F8FF-47DEC143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4DF45-0658-E431-9A9C-4CF51B15E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BF6740-9DB2-E883-4607-B4953242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          </a:t>
            </a: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Spiritual Realm</a:t>
            </a:r>
            <a:endParaRPr lang="en-US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FCD82-0047-CFC3-89AA-CF7EC5F59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Amasis MT Pro Black</vt:lpstr>
      <vt:lpstr>Aptos</vt:lpstr>
      <vt:lpstr>Aptos Display</vt:lpstr>
      <vt:lpstr>Arial</vt:lpstr>
      <vt:lpstr>Calibri Light</vt:lpstr>
      <vt:lpstr>Office Theme</vt:lpstr>
      <vt:lpstr>Church, Now Is the Time : “Returning to Our Roots”</vt:lpstr>
      <vt:lpstr>PowerPoint Presentation</vt:lpstr>
      <vt:lpstr>PowerPoint Presentation</vt:lpstr>
      <vt:lpstr>PowerPoint Presentation</vt:lpstr>
      <vt:lpstr>A Supernatural or A Spiritual Perspective</vt:lpstr>
      <vt:lpstr>PowerPoint Presentation</vt:lpstr>
      <vt:lpstr>1. The Reality of the Superior and Eternal Realm. (Spiritual)</vt:lpstr>
      <vt:lpstr>Spiritual Realm</vt:lpstr>
      <vt:lpstr>                               Spiritual Realm</vt:lpstr>
      <vt:lpstr>                           Spiritual Realm</vt:lpstr>
      <vt:lpstr>                            Spiritual Realm</vt:lpstr>
      <vt:lpstr>                            Spiritual Realm</vt:lpstr>
      <vt:lpstr>                           Spiritual Realm</vt:lpstr>
      <vt:lpstr>                              Spiritual Realm</vt:lpstr>
      <vt:lpstr>2.  The reality of Satan and his kingdom.</vt:lpstr>
      <vt:lpstr>The Fallen</vt:lpstr>
      <vt:lpstr>The Origin of the Disembodied Spirits  or known  as demons</vt:lpstr>
      <vt:lpstr>MARK 5</vt:lpstr>
      <vt:lpstr>MARK 5</vt:lpstr>
      <vt:lpstr>MARK 5</vt:lpstr>
      <vt:lpstr>Ephesians 6</vt:lpstr>
      <vt:lpstr>3. The Spiritual World Where God.</vt:lpstr>
      <vt:lpstr>Eph.1</vt:lpstr>
      <vt:lpstr>The Realm of God</vt:lpstr>
      <vt:lpstr>HEBREW 2- PSALMS 8:4-8</vt:lpstr>
      <vt:lpstr>2 Cor. 12 NASB</vt:lpstr>
      <vt:lpstr>I</vt:lpstr>
      <vt:lpstr>4. You are a Spiritual Being.</vt:lpstr>
      <vt:lpstr>You are a Spiritual Being</vt:lpstr>
      <vt:lpstr>You are a Spiritual Being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Thrower</dc:creator>
  <cp:lastModifiedBy>Roger Thrower</cp:lastModifiedBy>
  <cp:revision>1</cp:revision>
  <dcterms:created xsi:type="dcterms:W3CDTF">2025-04-08T21:44:10Z</dcterms:created>
  <dcterms:modified xsi:type="dcterms:W3CDTF">2025-04-08T21:44:10Z</dcterms:modified>
</cp:coreProperties>
</file>