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E156-1834-E861-3C9A-76C5D91A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B5D5A-DD8F-682F-DDFA-BB55DB1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2D90-E628-4002-AD7F-C55BF66C82D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B6E33-8D62-8524-EAAD-4D69FB76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B3557-E289-34A8-7AE6-4037A830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277D-DF44-4608-AA1A-BEBF8D63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4ADE6-84D7-9227-A92C-741BEFA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46E7-D24C-36C5-E588-CB9A778E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5C96E-C0C4-9D44-C919-FF848849A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62D90-E628-4002-AD7F-C55BF66C82D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E5501-EDDC-141C-1F84-1ED50CFFD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1CF8-66AB-82AA-0B54-4A99D27C1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E277D-DF44-4608-AA1A-BEBF8D63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2454CF-609F-FDF7-A6E2-3AFD9377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9265D-DC6B-BAEE-0659-D3C162397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13227F-6F45-F594-1E2C-CE3B63BE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91E70-021E-3618-314C-D71F5D00B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6FA2C-A51F-2520-C663-755A3F10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8739E-5089-387C-ACE4-4CCF99A4C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5C3C9-8093-B629-DB6B-0953FAB8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81AF6-6C31-9D6B-0CE7-AA546D5BA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34445-73E6-AB93-BBC9-E1E6E237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447EB-CB6F-B0ED-8205-6B87566BD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5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70CED7-9D7D-34A8-943D-3B038C3A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E4B81-6E80-600A-0E6E-A385306D6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51B040-1661-F865-2C6D-4711D214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E689C-3FEB-BE2B-1CE1-ADE25FD08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80457-507D-7769-8A3D-6C38C846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B08E9-4ED3-D29E-8E76-62C3C6651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AE4B3C-D15F-40E8-A524-4F4F1C4D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C6AD4-16E0-0903-3F85-279E654CD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995EA5-93C3-AE47-5CA0-A6BB46CD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07D1E-2436-252D-6BD0-6EEB57D0A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3DC82-CD98-82A7-CBD0-9934DEF9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DAC3D-5DBB-2DD3-95AD-18D33BD7E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52CAF0-7FDB-8BA2-508A-39DBBA09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chemeClr val="bg2"/>
                </a:solidFill>
              </a:rPr>
              <a:t>RESURRECTION LIFE IS OURS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94CCF-31FD-8927-2B0B-85B6871B1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5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4390D2-8B94-1D2E-9792-1B97A8F6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80B9-DCEE-0F0D-7C89-8E8BB8C22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1CAB2-EFC7-972F-5B91-B2EEB65E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A3FD0-E9FB-2319-C723-D27DDE629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B33D93-CFC2-4539-B6FD-F9C04FF2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E9DB2-D9FB-60EE-2078-46A42E8A6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F08EE-E98E-EA74-3ED7-8890B40E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C07C7-0168-DBA5-7FD8-B67D87D72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DA6BCF-188B-B2A6-D7C9-B8D6AD86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0653D-79BC-AD00-F38A-63660723F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9A626-C152-4EFF-A2AF-224A4CA8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43226-6B90-27DF-0576-B92DB914D9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09FB9-D398-04B5-A781-73E35E2A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40D36-E7E5-F31F-FAA5-B6A844ABC3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B53675-A1A9-AA85-A5E8-AC427398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EE366-9FDC-027A-25E9-C3039F9C5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14B64-FF91-50B8-D38B-5D66139C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87F09-7340-E15F-AE00-FB42C70E40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C087AB-D293-4CAC-F1F5-8E8B215F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9BCAE-984D-45C6-EFBC-2D1C9A501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393D39-34A6-C4E6-9330-3141C4FA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BCF74-C260-7870-B39C-37545C96E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4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8E751D-1542-024E-E398-DC6292FD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56D21-F8C2-427A-45D2-1C4F3578C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C2B123-CE43-0BC5-0EA8-3DCB4882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C92F5-4A85-9B15-D6B9-490278D09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RESURRECTION LIFE IS 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2026-04-24T22:42:23Z</dcterms:created>
  <dcterms:modified xsi:type="dcterms:W3CDTF">2026-04-24T22:42:24Z</dcterms:modified>
</cp:coreProperties>
</file>