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9EFB-08D8-59B1-E0A9-6BBBBF32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9D95B-CDC6-EAD4-97BE-6A4294DF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7997-0B8B-4AFF-915B-133B3B09CCF6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288B4-81A3-C89F-E953-F46D1705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8336E-41F8-28BB-ECE7-3DEAD1E1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DB1E-7D24-4294-913B-F4544C15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00F53-0C8C-570E-8E71-0CD943AE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D0225-1F87-5809-9C63-0DCBFBD8B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F034E-0578-E206-37F3-4EA290E20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A77997-0B8B-4AFF-915B-133B3B09CCF6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8310-39EF-92C6-4E22-7666C19B8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0349F-BFD7-C06E-3252-92181201B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78DB1E-7D24-4294-913B-F4544C15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E0606F-4C9E-D533-3D18-E61EE34C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4D3D2-D83D-5A59-06CF-F469EAADC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46D578-7632-40F6-08E5-4E100667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F59E6-F24F-909D-22F4-F62686E5D5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81769F-1A67-9F72-6D86-24EF255E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3BFDFE-90BC-492B-937F-49AD9F5F39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7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0D3D3F-1C00-262C-194F-66AE0F64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29342-8399-BE61-FF19-9A2A381F43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7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E4ED8D-2659-71D7-D7AF-74543601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E33C2E-9D34-B73A-A71D-AD82BF410C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8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56E28C-408B-A217-6A92-97BE15DD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FC7C7-F5A6-FF62-EEAA-C662423483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7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FD0070-5F15-6614-35D5-13F63C15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7E461-8D30-7414-13F1-D1166FDB9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3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00D6D7-7A21-9CD2-7683-1E680F5F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ED2B2-5B4F-A659-EC27-57F45B5BA2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C52C56-A98C-7FC7-B3B3-4BDE4E62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1C3CD-2916-C887-1BB0-F6A278B053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59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EB684E-8540-BF6D-66B4-DBBBBB63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6A1EF-9034-682F-5BB3-C23247716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4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D70F91-70FA-EE37-A5EF-10441E22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30FE7-EAA5-2AEE-7F10-49816D18EA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3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03D70F-BC73-587A-98F4-672213F7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9BA51-9E5F-F9A4-6A5A-EC6D4C4694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5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0B4B08-67DC-A920-2EA9-B6322AB4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750C5-F689-4516-228A-B592CE7C66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3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684285-E55D-D16D-EA4E-2D244C66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EE876-36F3-0FD7-6DBC-A4E551BDFB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6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78638A-D074-F062-142E-F8F707B7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C38AE-364F-1E17-E7E8-7AA7E29D53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6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74CECA-9565-F3D0-1222-61A61F97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B102B-94D3-80AE-528D-D261C2AAA9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0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072261-8038-AF92-F26E-492980C4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C0D90-86EE-EC16-BF53-45FCF869E8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7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E3C416-2B27-2AEA-D5C6-1AE55754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CA3B6-63BB-A47F-C061-E8E3D8E53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4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704A5B-AA97-AE30-FF42-7BB86E37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549B3-EB1C-D32C-93B8-2A23932548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Blair-Work</dc:creator>
  <cp:lastModifiedBy>Robin Blair-Work</cp:lastModifiedBy>
  <cp:revision>1</cp:revision>
  <dcterms:created xsi:type="dcterms:W3CDTF">2026-05-14T17:56:44Z</dcterms:created>
  <dcterms:modified xsi:type="dcterms:W3CDTF">2026-05-14T17:56:44Z</dcterms:modified>
</cp:coreProperties>
</file>