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01B4-52B9-5E54-1EBF-72D204C5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97745-2D6F-9939-2ABB-90CB5D53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04DC-B40C-48A7-856B-D28F6576C50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6AB8A-DECD-9300-F13A-D2F24C01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B9711-3341-4FE5-7453-8867AA14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F137-B09B-413B-BA2B-FCB9675DE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9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4D8F0B-332D-7741-23D0-87C48F8AE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528F4-FF47-A7E2-132E-93438176B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81874-06A1-8C49-2B46-0C70C31EF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5504DC-B40C-48A7-856B-D28F6576C50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6582C-A8F8-1E58-1301-01763DB0D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B5DFC-2E72-C5F9-8E0B-E4721F16E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CEF137-B09B-413B-BA2B-FCB9675DE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3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1EEBD9-F108-654D-0AFF-68E6F319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70FD8-44DC-583E-F799-D08F641A94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9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0598FF-FD29-7D33-2DEC-3E97BF7D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A6D19-2E9B-B794-B08B-77E4E44D2E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0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9202AB-2637-23F6-0CB8-CAB5FD01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3AAB1-2DB3-4497-3940-9431AFFA7B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33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1D7E86-4714-64F6-EC21-76663AA1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FF911-1322-4B18-01F3-2D2EBB0A63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4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D88B12-662D-0004-DDCD-62C93294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9FA72-2A7A-F5D9-A4AE-EC17F7C4ED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1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9C9A97-DA87-A9E2-C073-4D3AB9C8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48575-6F40-4488-DFB7-0A067B66EE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2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BB8224-DB48-3D1A-8E3F-B82E357B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F031C-4C24-F1E0-A3E9-E11A760D40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91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400E59-16D9-B825-A5FF-ED6CB640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4AFF2-BEB4-CBF8-FCEC-F98D2AEBBF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9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7C2AB0-0976-D512-9FFD-2B241BF27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5B618-CD80-4B5B-272E-73026B42A8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7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7D7D07-0063-F322-C641-5B90382D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6502D-582F-F6CC-7EEB-224999B09C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45F967-CA80-2341-D040-9B54D283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F9E8C1-353E-2114-588A-A149D30434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2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E7A626-4F21-45D0-AA53-9DB5DD10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581DD-73EC-E318-4BB1-819526A424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0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27A862-9F3A-1739-8EED-ED762628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F4657-3C5B-6D71-CDC9-CAA250B9CC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8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69A7A7-6497-3714-47E3-CEBBE9D9C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BF0F3-76FD-7F67-8381-CF1DDA9C7B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4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34CCB8-35C7-6D10-ECBB-495FB118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03741-1D0E-5264-96E7-49E0178169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3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80AE0C-D4EC-B94C-6B1C-BBA0EDC6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B5BB1-E5EC-8418-4F17-9D4B1DA45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2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50B080-0034-2571-85FD-519CD4B3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EA93D-49A2-8205-A7D8-E5D02C34CE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Robin Blair-Work</dc:creator>
  <cp:lastModifiedBy>Robin Blair-Work</cp:lastModifiedBy>
  <cp:revision>1</cp:revision>
  <dcterms:created xsi:type="dcterms:W3CDTF">2026-02-12T15:32:56Z</dcterms:created>
  <dcterms:modified xsi:type="dcterms:W3CDTF">2026-02-12T15:32:56Z</dcterms:modified>
</cp:coreProperties>
</file>