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2" r:id="rId6"/>
    <p:sldId id="263" r:id="rId7"/>
    <p:sldId id="264" r:id="rId8"/>
    <p:sldId id="265" r:id="rId9"/>
    <p:sldId id="266" r:id="rId10"/>
    <p:sldId id="267" r:id="rId11"/>
    <p:sldId id="268" r:id="rId12"/>
    <p:sldId id="270" r:id="rId13"/>
    <p:sldId id="271" r:id="rId14"/>
    <p:sldId id="269" r:id="rId15"/>
    <p:sldId id="272" r:id="rId16"/>
    <p:sldId id="273" r:id="rId17"/>
    <p:sldId id="274" r:id="rId18"/>
    <p:sldId id="275" r:id="rId19"/>
    <p:sldId id="27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46"/>
  </p:normalViewPr>
  <p:slideViewPr>
    <p:cSldViewPr snapToGrid="0" snapToObjects="1">
      <p:cViewPr varScale="1">
        <p:scale>
          <a:sx n="79" d="100"/>
          <a:sy n="79" d="100"/>
        </p:scale>
        <p:origin x="224" y="7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32A2B-9F90-9748-A9E3-C143A14DF3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319F605-B115-E14B-8AD7-ED53A0CE5C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99DF3EB-350B-5840-9243-D6E1F4EEEAC3}"/>
              </a:ext>
            </a:extLst>
          </p:cNvPr>
          <p:cNvSpPr>
            <a:spLocks noGrp="1"/>
          </p:cNvSpPr>
          <p:nvPr>
            <p:ph type="dt" sz="half" idx="10"/>
          </p:nvPr>
        </p:nvSpPr>
        <p:spPr/>
        <p:txBody>
          <a:bodyPr/>
          <a:lstStyle/>
          <a:p>
            <a:fld id="{F130B8C5-54DC-3143-85C2-AA1FEA57A191}" type="datetimeFigureOut">
              <a:rPr lang="en-US" smtClean="0"/>
              <a:t>1/4/25</a:t>
            </a:fld>
            <a:endParaRPr lang="en-US"/>
          </a:p>
        </p:txBody>
      </p:sp>
      <p:sp>
        <p:nvSpPr>
          <p:cNvPr id="5" name="Footer Placeholder 4">
            <a:extLst>
              <a:ext uri="{FF2B5EF4-FFF2-40B4-BE49-F238E27FC236}">
                <a16:creationId xmlns:a16="http://schemas.microsoft.com/office/drawing/2014/main" id="{37CB2F42-9219-7A4C-B800-9310E917CA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7627D3-EB6D-0447-996C-B1BB69AE4784}"/>
              </a:ext>
            </a:extLst>
          </p:cNvPr>
          <p:cNvSpPr>
            <a:spLocks noGrp="1"/>
          </p:cNvSpPr>
          <p:nvPr>
            <p:ph type="sldNum" sz="quarter" idx="12"/>
          </p:nvPr>
        </p:nvSpPr>
        <p:spPr/>
        <p:txBody>
          <a:bodyPr/>
          <a:lstStyle/>
          <a:p>
            <a:fld id="{DC675FFA-FCA6-2048-9920-1A212CBEF575}" type="slidenum">
              <a:rPr lang="en-US" smtClean="0"/>
              <a:t>‹#›</a:t>
            </a:fld>
            <a:endParaRPr lang="en-US"/>
          </a:p>
        </p:txBody>
      </p:sp>
    </p:spTree>
    <p:extLst>
      <p:ext uri="{BB962C8B-B14F-4D97-AF65-F5344CB8AC3E}">
        <p14:creationId xmlns:p14="http://schemas.microsoft.com/office/powerpoint/2010/main" val="2812622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44BCE-7279-C247-9352-F5B4196212B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B69F3E4-8B65-224C-BAFB-0CAEBCAC64C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FE4462-E9F2-4C4E-8573-0C528EB34F29}"/>
              </a:ext>
            </a:extLst>
          </p:cNvPr>
          <p:cNvSpPr>
            <a:spLocks noGrp="1"/>
          </p:cNvSpPr>
          <p:nvPr>
            <p:ph type="dt" sz="half" idx="10"/>
          </p:nvPr>
        </p:nvSpPr>
        <p:spPr/>
        <p:txBody>
          <a:bodyPr/>
          <a:lstStyle/>
          <a:p>
            <a:fld id="{F130B8C5-54DC-3143-85C2-AA1FEA57A191}" type="datetimeFigureOut">
              <a:rPr lang="en-US" smtClean="0"/>
              <a:t>1/4/25</a:t>
            </a:fld>
            <a:endParaRPr lang="en-US"/>
          </a:p>
        </p:txBody>
      </p:sp>
      <p:sp>
        <p:nvSpPr>
          <p:cNvPr id="5" name="Footer Placeholder 4">
            <a:extLst>
              <a:ext uri="{FF2B5EF4-FFF2-40B4-BE49-F238E27FC236}">
                <a16:creationId xmlns:a16="http://schemas.microsoft.com/office/drawing/2014/main" id="{57E122CE-CA7D-A442-9559-7D1D566158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E43D90-85DD-FF4C-9FB0-3A6CA4C49C20}"/>
              </a:ext>
            </a:extLst>
          </p:cNvPr>
          <p:cNvSpPr>
            <a:spLocks noGrp="1"/>
          </p:cNvSpPr>
          <p:nvPr>
            <p:ph type="sldNum" sz="quarter" idx="12"/>
          </p:nvPr>
        </p:nvSpPr>
        <p:spPr/>
        <p:txBody>
          <a:bodyPr/>
          <a:lstStyle/>
          <a:p>
            <a:fld id="{DC675FFA-FCA6-2048-9920-1A212CBEF575}" type="slidenum">
              <a:rPr lang="en-US" smtClean="0"/>
              <a:t>‹#›</a:t>
            </a:fld>
            <a:endParaRPr lang="en-US"/>
          </a:p>
        </p:txBody>
      </p:sp>
    </p:spTree>
    <p:extLst>
      <p:ext uri="{BB962C8B-B14F-4D97-AF65-F5344CB8AC3E}">
        <p14:creationId xmlns:p14="http://schemas.microsoft.com/office/powerpoint/2010/main" val="2507016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2F8286-602A-1645-9386-3549DF1F9F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97EC90C-A44D-5546-8BDF-21DEE411D21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4BF46C-2C40-8D4A-81B1-1EDFDA5939BE}"/>
              </a:ext>
            </a:extLst>
          </p:cNvPr>
          <p:cNvSpPr>
            <a:spLocks noGrp="1"/>
          </p:cNvSpPr>
          <p:nvPr>
            <p:ph type="dt" sz="half" idx="10"/>
          </p:nvPr>
        </p:nvSpPr>
        <p:spPr/>
        <p:txBody>
          <a:bodyPr/>
          <a:lstStyle/>
          <a:p>
            <a:fld id="{F130B8C5-54DC-3143-85C2-AA1FEA57A191}" type="datetimeFigureOut">
              <a:rPr lang="en-US" smtClean="0"/>
              <a:t>1/4/25</a:t>
            </a:fld>
            <a:endParaRPr lang="en-US"/>
          </a:p>
        </p:txBody>
      </p:sp>
      <p:sp>
        <p:nvSpPr>
          <p:cNvPr id="5" name="Footer Placeholder 4">
            <a:extLst>
              <a:ext uri="{FF2B5EF4-FFF2-40B4-BE49-F238E27FC236}">
                <a16:creationId xmlns:a16="http://schemas.microsoft.com/office/drawing/2014/main" id="{7222CA1A-1CAF-2742-8800-129C446AAF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578B9E-D469-6E4F-ABF0-D98FD2541478}"/>
              </a:ext>
            </a:extLst>
          </p:cNvPr>
          <p:cNvSpPr>
            <a:spLocks noGrp="1"/>
          </p:cNvSpPr>
          <p:nvPr>
            <p:ph type="sldNum" sz="quarter" idx="12"/>
          </p:nvPr>
        </p:nvSpPr>
        <p:spPr/>
        <p:txBody>
          <a:bodyPr/>
          <a:lstStyle/>
          <a:p>
            <a:fld id="{DC675FFA-FCA6-2048-9920-1A212CBEF575}" type="slidenum">
              <a:rPr lang="en-US" smtClean="0"/>
              <a:t>‹#›</a:t>
            </a:fld>
            <a:endParaRPr lang="en-US"/>
          </a:p>
        </p:txBody>
      </p:sp>
    </p:spTree>
    <p:extLst>
      <p:ext uri="{BB962C8B-B14F-4D97-AF65-F5344CB8AC3E}">
        <p14:creationId xmlns:p14="http://schemas.microsoft.com/office/powerpoint/2010/main" val="3543146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697AE-F963-1F4D-B47E-158DE1B108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15D72D-E5B7-4B40-9FE9-39CB6BCDA2E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94CE34-C7D2-1D45-825E-B709E6A030C7}"/>
              </a:ext>
            </a:extLst>
          </p:cNvPr>
          <p:cNvSpPr>
            <a:spLocks noGrp="1"/>
          </p:cNvSpPr>
          <p:nvPr>
            <p:ph type="dt" sz="half" idx="10"/>
          </p:nvPr>
        </p:nvSpPr>
        <p:spPr/>
        <p:txBody>
          <a:bodyPr/>
          <a:lstStyle/>
          <a:p>
            <a:fld id="{F130B8C5-54DC-3143-85C2-AA1FEA57A191}" type="datetimeFigureOut">
              <a:rPr lang="en-US" smtClean="0"/>
              <a:t>1/4/25</a:t>
            </a:fld>
            <a:endParaRPr lang="en-US"/>
          </a:p>
        </p:txBody>
      </p:sp>
      <p:sp>
        <p:nvSpPr>
          <p:cNvPr id="5" name="Footer Placeholder 4">
            <a:extLst>
              <a:ext uri="{FF2B5EF4-FFF2-40B4-BE49-F238E27FC236}">
                <a16:creationId xmlns:a16="http://schemas.microsoft.com/office/drawing/2014/main" id="{9701F3D7-6C98-B940-9615-C6AD54B154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7985C-12A0-724E-8D71-0D384B3B2F61}"/>
              </a:ext>
            </a:extLst>
          </p:cNvPr>
          <p:cNvSpPr>
            <a:spLocks noGrp="1"/>
          </p:cNvSpPr>
          <p:nvPr>
            <p:ph type="sldNum" sz="quarter" idx="12"/>
          </p:nvPr>
        </p:nvSpPr>
        <p:spPr/>
        <p:txBody>
          <a:bodyPr/>
          <a:lstStyle/>
          <a:p>
            <a:fld id="{DC675FFA-FCA6-2048-9920-1A212CBEF575}" type="slidenum">
              <a:rPr lang="en-US" smtClean="0"/>
              <a:t>‹#›</a:t>
            </a:fld>
            <a:endParaRPr lang="en-US"/>
          </a:p>
        </p:txBody>
      </p:sp>
    </p:spTree>
    <p:extLst>
      <p:ext uri="{BB962C8B-B14F-4D97-AF65-F5344CB8AC3E}">
        <p14:creationId xmlns:p14="http://schemas.microsoft.com/office/powerpoint/2010/main" val="2500992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BBA3F-D3AB-AA42-BB03-F90CBD69424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807FA89-0DB4-D241-AE87-E90DCB5E05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2C3656F-B0F7-2245-BD2C-93FC4D7B95F2}"/>
              </a:ext>
            </a:extLst>
          </p:cNvPr>
          <p:cNvSpPr>
            <a:spLocks noGrp="1"/>
          </p:cNvSpPr>
          <p:nvPr>
            <p:ph type="dt" sz="half" idx="10"/>
          </p:nvPr>
        </p:nvSpPr>
        <p:spPr/>
        <p:txBody>
          <a:bodyPr/>
          <a:lstStyle/>
          <a:p>
            <a:fld id="{F130B8C5-54DC-3143-85C2-AA1FEA57A191}" type="datetimeFigureOut">
              <a:rPr lang="en-US" smtClean="0"/>
              <a:t>1/4/25</a:t>
            </a:fld>
            <a:endParaRPr lang="en-US"/>
          </a:p>
        </p:txBody>
      </p:sp>
      <p:sp>
        <p:nvSpPr>
          <p:cNvPr id="5" name="Footer Placeholder 4">
            <a:extLst>
              <a:ext uri="{FF2B5EF4-FFF2-40B4-BE49-F238E27FC236}">
                <a16:creationId xmlns:a16="http://schemas.microsoft.com/office/drawing/2014/main" id="{571D3331-17C5-A442-B428-8D69DF7B28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3933E4-BE09-5840-BC67-65E472DCFD85}"/>
              </a:ext>
            </a:extLst>
          </p:cNvPr>
          <p:cNvSpPr>
            <a:spLocks noGrp="1"/>
          </p:cNvSpPr>
          <p:nvPr>
            <p:ph type="sldNum" sz="quarter" idx="12"/>
          </p:nvPr>
        </p:nvSpPr>
        <p:spPr/>
        <p:txBody>
          <a:bodyPr/>
          <a:lstStyle/>
          <a:p>
            <a:fld id="{DC675FFA-FCA6-2048-9920-1A212CBEF575}" type="slidenum">
              <a:rPr lang="en-US" smtClean="0"/>
              <a:t>‹#›</a:t>
            </a:fld>
            <a:endParaRPr lang="en-US"/>
          </a:p>
        </p:txBody>
      </p:sp>
    </p:spTree>
    <p:extLst>
      <p:ext uri="{BB962C8B-B14F-4D97-AF65-F5344CB8AC3E}">
        <p14:creationId xmlns:p14="http://schemas.microsoft.com/office/powerpoint/2010/main" val="915015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E57F-1919-1542-80C6-9D76DFA701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30E9E2-7889-184C-A145-CFE04F09AB7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41ECF6-B3D6-1E46-8096-1EFCE57D18A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22C1C4B-B270-CE42-9AE2-DCC49E0D94A7}"/>
              </a:ext>
            </a:extLst>
          </p:cNvPr>
          <p:cNvSpPr>
            <a:spLocks noGrp="1"/>
          </p:cNvSpPr>
          <p:nvPr>
            <p:ph type="dt" sz="half" idx="10"/>
          </p:nvPr>
        </p:nvSpPr>
        <p:spPr/>
        <p:txBody>
          <a:bodyPr/>
          <a:lstStyle/>
          <a:p>
            <a:fld id="{F130B8C5-54DC-3143-85C2-AA1FEA57A191}" type="datetimeFigureOut">
              <a:rPr lang="en-US" smtClean="0"/>
              <a:t>1/4/25</a:t>
            </a:fld>
            <a:endParaRPr lang="en-US"/>
          </a:p>
        </p:txBody>
      </p:sp>
      <p:sp>
        <p:nvSpPr>
          <p:cNvPr id="6" name="Footer Placeholder 5">
            <a:extLst>
              <a:ext uri="{FF2B5EF4-FFF2-40B4-BE49-F238E27FC236}">
                <a16:creationId xmlns:a16="http://schemas.microsoft.com/office/drawing/2014/main" id="{E47D4D93-6542-3842-8676-0248C0299C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83A60F-148D-F54E-B166-4EF051F6066A}"/>
              </a:ext>
            </a:extLst>
          </p:cNvPr>
          <p:cNvSpPr>
            <a:spLocks noGrp="1"/>
          </p:cNvSpPr>
          <p:nvPr>
            <p:ph type="sldNum" sz="quarter" idx="12"/>
          </p:nvPr>
        </p:nvSpPr>
        <p:spPr/>
        <p:txBody>
          <a:bodyPr/>
          <a:lstStyle/>
          <a:p>
            <a:fld id="{DC675FFA-FCA6-2048-9920-1A212CBEF575}" type="slidenum">
              <a:rPr lang="en-US" smtClean="0"/>
              <a:t>‹#›</a:t>
            </a:fld>
            <a:endParaRPr lang="en-US"/>
          </a:p>
        </p:txBody>
      </p:sp>
    </p:spTree>
    <p:extLst>
      <p:ext uri="{BB962C8B-B14F-4D97-AF65-F5344CB8AC3E}">
        <p14:creationId xmlns:p14="http://schemas.microsoft.com/office/powerpoint/2010/main" val="727534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C6836-4339-A44E-848B-A91ACB2097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80AEBB7-F21B-BC43-866B-69DFAA53CE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F627661-8C96-4F48-92EB-6C5CB6C4A57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C39915-58D1-F443-A35F-0D592CCEBA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50FFB53-642A-9547-83A5-D0FFE926D00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7BC104-F4AC-654B-BCDB-2122C82BD0CC}"/>
              </a:ext>
            </a:extLst>
          </p:cNvPr>
          <p:cNvSpPr>
            <a:spLocks noGrp="1"/>
          </p:cNvSpPr>
          <p:nvPr>
            <p:ph type="dt" sz="half" idx="10"/>
          </p:nvPr>
        </p:nvSpPr>
        <p:spPr/>
        <p:txBody>
          <a:bodyPr/>
          <a:lstStyle/>
          <a:p>
            <a:fld id="{F130B8C5-54DC-3143-85C2-AA1FEA57A191}" type="datetimeFigureOut">
              <a:rPr lang="en-US" smtClean="0"/>
              <a:t>1/4/25</a:t>
            </a:fld>
            <a:endParaRPr lang="en-US"/>
          </a:p>
        </p:txBody>
      </p:sp>
      <p:sp>
        <p:nvSpPr>
          <p:cNvPr id="8" name="Footer Placeholder 7">
            <a:extLst>
              <a:ext uri="{FF2B5EF4-FFF2-40B4-BE49-F238E27FC236}">
                <a16:creationId xmlns:a16="http://schemas.microsoft.com/office/drawing/2014/main" id="{18A90FB7-AAAD-854A-B9D1-FE42E0A6271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D230E26-8446-164A-9DF3-008FC0B537EF}"/>
              </a:ext>
            </a:extLst>
          </p:cNvPr>
          <p:cNvSpPr>
            <a:spLocks noGrp="1"/>
          </p:cNvSpPr>
          <p:nvPr>
            <p:ph type="sldNum" sz="quarter" idx="12"/>
          </p:nvPr>
        </p:nvSpPr>
        <p:spPr/>
        <p:txBody>
          <a:bodyPr/>
          <a:lstStyle/>
          <a:p>
            <a:fld id="{DC675FFA-FCA6-2048-9920-1A212CBEF575}" type="slidenum">
              <a:rPr lang="en-US" smtClean="0"/>
              <a:t>‹#›</a:t>
            </a:fld>
            <a:endParaRPr lang="en-US"/>
          </a:p>
        </p:txBody>
      </p:sp>
    </p:spTree>
    <p:extLst>
      <p:ext uri="{BB962C8B-B14F-4D97-AF65-F5344CB8AC3E}">
        <p14:creationId xmlns:p14="http://schemas.microsoft.com/office/powerpoint/2010/main" val="1220278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69C44-0F7D-0C46-AE45-E60C5B9A07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AEBFA51-6F05-444E-9394-3CD27FA970F4}"/>
              </a:ext>
            </a:extLst>
          </p:cNvPr>
          <p:cNvSpPr>
            <a:spLocks noGrp="1"/>
          </p:cNvSpPr>
          <p:nvPr>
            <p:ph type="dt" sz="half" idx="10"/>
          </p:nvPr>
        </p:nvSpPr>
        <p:spPr/>
        <p:txBody>
          <a:bodyPr/>
          <a:lstStyle/>
          <a:p>
            <a:fld id="{F130B8C5-54DC-3143-85C2-AA1FEA57A191}" type="datetimeFigureOut">
              <a:rPr lang="en-US" smtClean="0"/>
              <a:t>1/4/25</a:t>
            </a:fld>
            <a:endParaRPr lang="en-US"/>
          </a:p>
        </p:txBody>
      </p:sp>
      <p:sp>
        <p:nvSpPr>
          <p:cNvPr id="4" name="Footer Placeholder 3">
            <a:extLst>
              <a:ext uri="{FF2B5EF4-FFF2-40B4-BE49-F238E27FC236}">
                <a16:creationId xmlns:a16="http://schemas.microsoft.com/office/drawing/2014/main" id="{527B4B92-28D0-224E-A8A4-6532B501FA3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A42390-0317-A947-A5C6-0CE82D097B31}"/>
              </a:ext>
            </a:extLst>
          </p:cNvPr>
          <p:cNvSpPr>
            <a:spLocks noGrp="1"/>
          </p:cNvSpPr>
          <p:nvPr>
            <p:ph type="sldNum" sz="quarter" idx="12"/>
          </p:nvPr>
        </p:nvSpPr>
        <p:spPr/>
        <p:txBody>
          <a:bodyPr/>
          <a:lstStyle/>
          <a:p>
            <a:fld id="{DC675FFA-FCA6-2048-9920-1A212CBEF575}" type="slidenum">
              <a:rPr lang="en-US" smtClean="0"/>
              <a:t>‹#›</a:t>
            </a:fld>
            <a:endParaRPr lang="en-US"/>
          </a:p>
        </p:txBody>
      </p:sp>
    </p:spTree>
    <p:extLst>
      <p:ext uri="{BB962C8B-B14F-4D97-AF65-F5344CB8AC3E}">
        <p14:creationId xmlns:p14="http://schemas.microsoft.com/office/powerpoint/2010/main" val="3822055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58DE30-2DE8-7843-9C92-F15DEACD2ADA}"/>
              </a:ext>
            </a:extLst>
          </p:cNvPr>
          <p:cNvSpPr>
            <a:spLocks noGrp="1"/>
          </p:cNvSpPr>
          <p:nvPr>
            <p:ph type="dt" sz="half" idx="10"/>
          </p:nvPr>
        </p:nvSpPr>
        <p:spPr/>
        <p:txBody>
          <a:bodyPr/>
          <a:lstStyle/>
          <a:p>
            <a:fld id="{F130B8C5-54DC-3143-85C2-AA1FEA57A191}" type="datetimeFigureOut">
              <a:rPr lang="en-US" smtClean="0"/>
              <a:t>1/4/25</a:t>
            </a:fld>
            <a:endParaRPr lang="en-US"/>
          </a:p>
        </p:txBody>
      </p:sp>
      <p:sp>
        <p:nvSpPr>
          <p:cNvPr id="3" name="Footer Placeholder 2">
            <a:extLst>
              <a:ext uri="{FF2B5EF4-FFF2-40B4-BE49-F238E27FC236}">
                <a16:creationId xmlns:a16="http://schemas.microsoft.com/office/drawing/2014/main" id="{6CBEA7EE-B635-8F43-A5EB-A259B47C870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613EDA5-E517-1D45-97DC-B464E61FBC9E}"/>
              </a:ext>
            </a:extLst>
          </p:cNvPr>
          <p:cNvSpPr>
            <a:spLocks noGrp="1"/>
          </p:cNvSpPr>
          <p:nvPr>
            <p:ph type="sldNum" sz="quarter" idx="12"/>
          </p:nvPr>
        </p:nvSpPr>
        <p:spPr/>
        <p:txBody>
          <a:bodyPr/>
          <a:lstStyle/>
          <a:p>
            <a:fld id="{DC675FFA-FCA6-2048-9920-1A212CBEF575}" type="slidenum">
              <a:rPr lang="en-US" smtClean="0"/>
              <a:t>‹#›</a:t>
            </a:fld>
            <a:endParaRPr lang="en-US"/>
          </a:p>
        </p:txBody>
      </p:sp>
    </p:spTree>
    <p:extLst>
      <p:ext uri="{BB962C8B-B14F-4D97-AF65-F5344CB8AC3E}">
        <p14:creationId xmlns:p14="http://schemas.microsoft.com/office/powerpoint/2010/main" val="2681358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FBAC6-8F2A-5F4C-B565-82A0734C7F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BBE700A-4123-7F49-B062-42A19642DD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8B737E8-8E45-AE44-9B26-37B22242B3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AB58579-2B10-EC48-AB81-682468B4020C}"/>
              </a:ext>
            </a:extLst>
          </p:cNvPr>
          <p:cNvSpPr>
            <a:spLocks noGrp="1"/>
          </p:cNvSpPr>
          <p:nvPr>
            <p:ph type="dt" sz="half" idx="10"/>
          </p:nvPr>
        </p:nvSpPr>
        <p:spPr/>
        <p:txBody>
          <a:bodyPr/>
          <a:lstStyle/>
          <a:p>
            <a:fld id="{F130B8C5-54DC-3143-85C2-AA1FEA57A191}" type="datetimeFigureOut">
              <a:rPr lang="en-US" smtClean="0"/>
              <a:t>1/4/25</a:t>
            </a:fld>
            <a:endParaRPr lang="en-US"/>
          </a:p>
        </p:txBody>
      </p:sp>
      <p:sp>
        <p:nvSpPr>
          <p:cNvPr id="6" name="Footer Placeholder 5">
            <a:extLst>
              <a:ext uri="{FF2B5EF4-FFF2-40B4-BE49-F238E27FC236}">
                <a16:creationId xmlns:a16="http://schemas.microsoft.com/office/drawing/2014/main" id="{85027678-2087-104B-B5ED-3C59BC9127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4044CB-0D44-9642-A805-22230E7FE30F}"/>
              </a:ext>
            </a:extLst>
          </p:cNvPr>
          <p:cNvSpPr>
            <a:spLocks noGrp="1"/>
          </p:cNvSpPr>
          <p:nvPr>
            <p:ph type="sldNum" sz="quarter" idx="12"/>
          </p:nvPr>
        </p:nvSpPr>
        <p:spPr/>
        <p:txBody>
          <a:bodyPr/>
          <a:lstStyle/>
          <a:p>
            <a:fld id="{DC675FFA-FCA6-2048-9920-1A212CBEF575}" type="slidenum">
              <a:rPr lang="en-US" smtClean="0"/>
              <a:t>‹#›</a:t>
            </a:fld>
            <a:endParaRPr lang="en-US"/>
          </a:p>
        </p:txBody>
      </p:sp>
    </p:spTree>
    <p:extLst>
      <p:ext uri="{BB962C8B-B14F-4D97-AF65-F5344CB8AC3E}">
        <p14:creationId xmlns:p14="http://schemas.microsoft.com/office/powerpoint/2010/main" val="208066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344D5-024C-3343-90AD-12B866B066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E7CCF19-0C78-BA4B-AA9F-CB19785F23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8351715-E01A-1C4C-9B84-6A32AA3EB7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7CCCBE7-D56C-5844-88FB-FFE241052E93}"/>
              </a:ext>
            </a:extLst>
          </p:cNvPr>
          <p:cNvSpPr>
            <a:spLocks noGrp="1"/>
          </p:cNvSpPr>
          <p:nvPr>
            <p:ph type="dt" sz="half" idx="10"/>
          </p:nvPr>
        </p:nvSpPr>
        <p:spPr/>
        <p:txBody>
          <a:bodyPr/>
          <a:lstStyle/>
          <a:p>
            <a:fld id="{F130B8C5-54DC-3143-85C2-AA1FEA57A191}" type="datetimeFigureOut">
              <a:rPr lang="en-US" smtClean="0"/>
              <a:t>1/4/25</a:t>
            </a:fld>
            <a:endParaRPr lang="en-US"/>
          </a:p>
        </p:txBody>
      </p:sp>
      <p:sp>
        <p:nvSpPr>
          <p:cNvPr id="6" name="Footer Placeholder 5">
            <a:extLst>
              <a:ext uri="{FF2B5EF4-FFF2-40B4-BE49-F238E27FC236}">
                <a16:creationId xmlns:a16="http://schemas.microsoft.com/office/drawing/2014/main" id="{149478A2-C258-B04F-AA8F-144734C5E1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6126F2-4AB7-204C-A877-036D44E52D03}"/>
              </a:ext>
            </a:extLst>
          </p:cNvPr>
          <p:cNvSpPr>
            <a:spLocks noGrp="1"/>
          </p:cNvSpPr>
          <p:nvPr>
            <p:ph type="sldNum" sz="quarter" idx="12"/>
          </p:nvPr>
        </p:nvSpPr>
        <p:spPr/>
        <p:txBody>
          <a:bodyPr/>
          <a:lstStyle/>
          <a:p>
            <a:fld id="{DC675FFA-FCA6-2048-9920-1A212CBEF575}" type="slidenum">
              <a:rPr lang="en-US" smtClean="0"/>
              <a:t>‹#›</a:t>
            </a:fld>
            <a:endParaRPr lang="en-US"/>
          </a:p>
        </p:txBody>
      </p:sp>
    </p:spTree>
    <p:extLst>
      <p:ext uri="{BB962C8B-B14F-4D97-AF65-F5344CB8AC3E}">
        <p14:creationId xmlns:p14="http://schemas.microsoft.com/office/powerpoint/2010/main" val="4251927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BB6A23-23A7-2E43-9FEA-F685C62104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552DD00-34EA-8744-8AB3-37FD2DF3FF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83F365-2ED9-8F4B-B0A2-9194299B97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30B8C5-54DC-3143-85C2-AA1FEA57A191}" type="datetimeFigureOut">
              <a:rPr lang="en-US" smtClean="0"/>
              <a:t>1/4/25</a:t>
            </a:fld>
            <a:endParaRPr lang="en-US"/>
          </a:p>
        </p:txBody>
      </p:sp>
      <p:sp>
        <p:nvSpPr>
          <p:cNvPr id="5" name="Footer Placeholder 4">
            <a:extLst>
              <a:ext uri="{FF2B5EF4-FFF2-40B4-BE49-F238E27FC236}">
                <a16:creationId xmlns:a16="http://schemas.microsoft.com/office/drawing/2014/main" id="{4177E02F-A7B0-094D-99FD-BA8BC92648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ACE2914-74A4-ED43-B5F2-6288392018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675FFA-FCA6-2048-9920-1A212CBEF575}" type="slidenum">
              <a:rPr lang="en-US" smtClean="0"/>
              <a:t>‹#›</a:t>
            </a:fld>
            <a:endParaRPr lang="en-US"/>
          </a:p>
        </p:txBody>
      </p:sp>
    </p:spTree>
    <p:extLst>
      <p:ext uri="{BB962C8B-B14F-4D97-AF65-F5344CB8AC3E}">
        <p14:creationId xmlns:p14="http://schemas.microsoft.com/office/powerpoint/2010/main" val="38721728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1793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E7F3096-D2F6-214A-A5C4-428712445733}"/>
              </a:ext>
            </a:extLst>
          </p:cNvPr>
          <p:cNvSpPr/>
          <p:nvPr/>
        </p:nvSpPr>
        <p:spPr>
          <a:xfrm>
            <a:off x="0" y="0"/>
            <a:ext cx="12192000" cy="7017306"/>
          </a:xfrm>
          <a:prstGeom prst="rect">
            <a:avLst/>
          </a:prstGeom>
        </p:spPr>
        <p:txBody>
          <a:bodyPr wrap="square">
            <a:spAutoFit/>
          </a:bodyPr>
          <a:lstStyle/>
          <a:p>
            <a:r>
              <a:rPr lang="en-US" sz="4900" dirty="0">
                <a:solidFill>
                  <a:schemeClr val="bg2"/>
                </a:solidFill>
                <a:latin typeface="Calibri" panose="020F0502020204030204" pitchFamily="34" charset="0"/>
                <a:ea typeface="Calibri" panose="020F0502020204030204" pitchFamily="34" charset="0"/>
                <a:cs typeface="Calibri" panose="020F0502020204030204" pitchFamily="34" charset="0"/>
              </a:rPr>
              <a:t>Galatians 2:20 TPT</a:t>
            </a:r>
            <a:endParaRPr lang="en-US" sz="49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4900" dirty="0">
                <a:solidFill>
                  <a:schemeClr val="bg2"/>
                </a:solidFill>
                <a:latin typeface="Calibri" panose="020F0502020204030204" pitchFamily="34" charset="0"/>
                <a:ea typeface="Calibri" panose="020F0502020204030204" pitchFamily="34" charset="0"/>
                <a:cs typeface="Calibri" panose="020F0502020204030204" pitchFamily="34" charset="0"/>
              </a:rPr>
              <a:t>My old identity has been co-crucified with Christ and no longer lives.  And now the essence of this new life is no longer mine, for the Anointed One lives his life through me – we live in union as one!  My new life is empowered by the faith of the Son of God who loves me so much that he gave himself for me, dispensing his life into mine.</a:t>
            </a:r>
            <a:endParaRPr lang="en-US" sz="49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09103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9FB4709-DBBA-964E-84F4-0F569BBC1D46}"/>
              </a:ext>
            </a:extLst>
          </p:cNvPr>
          <p:cNvSpPr/>
          <p:nvPr/>
        </p:nvSpPr>
        <p:spPr>
          <a:xfrm>
            <a:off x="0" y="1"/>
            <a:ext cx="12192000" cy="6740307"/>
          </a:xfrm>
          <a:prstGeom prst="rect">
            <a:avLst/>
          </a:prstGeom>
        </p:spPr>
        <p:txBody>
          <a:bodyPr wrap="square">
            <a:spAutoFit/>
          </a:bodyPr>
          <a:lstStyle/>
          <a:p>
            <a:r>
              <a:rPr lang="en-US" sz="4800" dirty="0">
                <a:solidFill>
                  <a:schemeClr val="bg2"/>
                </a:solidFill>
                <a:latin typeface="Calibri" panose="020F0502020204030204" pitchFamily="34" charset="0"/>
                <a:ea typeface="Calibri" panose="020F0502020204030204" pitchFamily="34" charset="0"/>
                <a:cs typeface="Calibri" panose="020F0502020204030204" pitchFamily="34" charset="0"/>
              </a:rPr>
              <a:t>Galatians 6:7-10</a:t>
            </a:r>
            <a:endParaRPr lang="en-US" sz="48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4800" dirty="0">
                <a:solidFill>
                  <a:schemeClr val="bg2"/>
                </a:solidFill>
                <a:latin typeface="Calibri" panose="020F0502020204030204" pitchFamily="34" charset="0"/>
                <a:ea typeface="Calibri" panose="020F0502020204030204" pitchFamily="34" charset="0"/>
                <a:cs typeface="Calibri" panose="020F0502020204030204" pitchFamily="34" charset="0"/>
              </a:rPr>
              <a:t>God will never be mocked!  For what you plant will always be the very thing you harvest.  8 The harvest you reap reveals the seed that you planted.  If you plant the corrupt seeds of self-life into this natural realm, you can expect a harvest of corruption.  If you plant the </a:t>
            </a:r>
            <a:r>
              <a:rPr lang="en-US" sz="4800" u="sng" dirty="0">
                <a:solidFill>
                  <a:schemeClr val="bg2"/>
                </a:solidFill>
                <a:latin typeface="Calibri" panose="020F0502020204030204" pitchFamily="34" charset="0"/>
                <a:ea typeface="Calibri" panose="020F0502020204030204" pitchFamily="34" charset="0"/>
                <a:cs typeface="Calibri" panose="020F0502020204030204" pitchFamily="34" charset="0"/>
              </a:rPr>
              <a:t>good seeds of Spirit-life</a:t>
            </a:r>
            <a:r>
              <a:rPr lang="en-US" sz="4800" dirty="0">
                <a:solidFill>
                  <a:schemeClr val="bg2"/>
                </a:solidFill>
                <a:latin typeface="Calibri" panose="020F0502020204030204" pitchFamily="34" charset="0"/>
                <a:ea typeface="Calibri" panose="020F0502020204030204" pitchFamily="34" charset="0"/>
                <a:cs typeface="Calibri" panose="020F0502020204030204" pitchFamily="34" charset="0"/>
              </a:rPr>
              <a:t> you will reap beautiful fruits that grow from the everlasting life of the Spirit.</a:t>
            </a:r>
            <a:r>
              <a:rPr lang="en-US" sz="4800" dirty="0">
                <a:solidFill>
                  <a:schemeClr val="bg2"/>
                </a:solidFill>
                <a:latin typeface="Calibri" panose="020F0502020204030204" pitchFamily="34" charset="0"/>
                <a:ea typeface="Calibri" panose="020F0502020204030204" pitchFamily="34" charset="0"/>
                <a:cs typeface="Times New Roman" panose="02020603050405020304" pitchFamily="18" charset="0"/>
              </a:rPr>
              <a:t> </a:t>
            </a:r>
            <a:endParaRPr lang="en-US" sz="48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15257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B9A63F6-9899-B04A-A918-4D172B18ABDB}"/>
              </a:ext>
            </a:extLst>
          </p:cNvPr>
          <p:cNvSpPr/>
          <p:nvPr/>
        </p:nvSpPr>
        <p:spPr>
          <a:xfrm>
            <a:off x="0" y="0"/>
            <a:ext cx="12192000" cy="5909310"/>
          </a:xfrm>
          <a:prstGeom prst="rect">
            <a:avLst/>
          </a:prstGeom>
        </p:spPr>
        <p:txBody>
          <a:bodyPr wrap="square">
            <a:spAutoFit/>
          </a:bodyPr>
          <a:lstStyle/>
          <a:p>
            <a:r>
              <a:rPr lang="en-US" sz="5400" dirty="0">
                <a:solidFill>
                  <a:schemeClr val="bg2"/>
                </a:solidFill>
                <a:latin typeface="Calibri" panose="020F0502020204030204" pitchFamily="34" charset="0"/>
                <a:ea typeface="Calibri" panose="020F0502020204030204" pitchFamily="34" charset="0"/>
                <a:cs typeface="Calibri" panose="020F0502020204030204" pitchFamily="34" charset="0"/>
              </a:rPr>
              <a:t>9 And don’t allow yourselves to be weary in </a:t>
            </a:r>
            <a:r>
              <a:rPr lang="en-US" sz="5400" u="sng" dirty="0">
                <a:solidFill>
                  <a:schemeClr val="bg2"/>
                </a:solidFill>
                <a:latin typeface="Calibri" panose="020F0502020204030204" pitchFamily="34" charset="0"/>
                <a:ea typeface="Calibri" panose="020F0502020204030204" pitchFamily="34" charset="0"/>
                <a:cs typeface="Calibri" panose="020F0502020204030204" pitchFamily="34" charset="0"/>
              </a:rPr>
              <a:t>planting good seeds</a:t>
            </a:r>
            <a:r>
              <a:rPr lang="en-US" sz="5400" dirty="0">
                <a:solidFill>
                  <a:schemeClr val="bg2"/>
                </a:solidFill>
                <a:latin typeface="Calibri" panose="020F0502020204030204" pitchFamily="34" charset="0"/>
                <a:ea typeface="Calibri" panose="020F0502020204030204" pitchFamily="34" charset="0"/>
                <a:cs typeface="Calibri" panose="020F0502020204030204" pitchFamily="34" charset="0"/>
              </a:rPr>
              <a:t>, for the seasons of reaping the wonderful harvest you’ve planted is coming!  10 Take advantage of every opportunity to be a blessing to others, especially to our brothers and sisters in the family of faith!</a:t>
            </a:r>
            <a:endParaRPr lang="en-US" sz="5400" dirty="0"/>
          </a:p>
        </p:txBody>
      </p:sp>
    </p:spTree>
    <p:extLst>
      <p:ext uri="{BB962C8B-B14F-4D97-AF65-F5344CB8AC3E}">
        <p14:creationId xmlns:p14="http://schemas.microsoft.com/office/powerpoint/2010/main" val="998477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EF5226-56EC-634B-B840-AE27DBA41397}"/>
              </a:ext>
            </a:extLst>
          </p:cNvPr>
          <p:cNvSpPr/>
          <p:nvPr/>
        </p:nvSpPr>
        <p:spPr>
          <a:xfrm>
            <a:off x="0" y="0"/>
            <a:ext cx="12192000" cy="5632311"/>
          </a:xfrm>
          <a:prstGeom prst="rect">
            <a:avLst/>
          </a:prstGeom>
        </p:spPr>
        <p:txBody>
          <a:bodyPr wrap="square">
            <a:spAutoFit/>
          </a:bodyPr>
          <a:lstStyle/>
          <a:p>
            <a:r>
              <a:rPr lang="en-US" sz="6000" u="sng" dirty="0">
                <a:solidFill>
                  <a:schemeClr val="bg2"/>
                </a:solidFill>
                <a:latin typeface="Calibri" panose="020F0502020204030204" pitchFamily="34" charset="0"/>
                <a:ea typeface="Calibri" panose="020F0502020204030204" pitchFamily="34" charset="0"/>
                <a:cs typeface="Calibri" panose="020F0502020204030204" pitchFamily="34" charset="0"/>
              </a:rPr>
              <a:t>Good Seeds </a:t>
            </a:r>
            <a:r>
              <a:rPr lang="en-US" sz="6000" dirty="0">
                <a:solidFill>
                  <a:schemeClr val="bg2"/>
                </a:solidFill>
                <a:latin typeface="Calibri" panose="020F0502020204030204" pitchFamily="34" charset="0"/>
                <a:ea typeface="Calibri" panose="020F0502020204030204" pitchFamily="34" charset="0"/>
                <a:cs typeface="Calibri" panose="020F0502020204030204" pitchFamily="34" charset="0"/>
              </a:rPr>
              <a:t>include: </a:t>
            </a:r>
          </a:p>
          <a:p>
            <a:r>
              <a:rPr lang="en-US" sz="6000" dirty="0">
                <a:solidFill>
                  <a:schemeClr val="bg2"/>
                </a:solidFill>
                <a:latin typeface="Calibri" panose="020F0502020204030204" pitchFamily="34" charset="0"/>
                <a:ea typeface="Calibri" panose="020F0502020204030204" pitchFamily="34" charset="0"/>
                <a:cs typeface="Calibri" panose="020F0502020204030204" pitchFamily="34" charset="0"/>
              </a:rPr>
              <a:t>prayerful communion with God, learning His Word, speaking wise words, giving, loving, and dropping ‘seeds’ of love and truth every day from our new life in Christ.</a:t>
            </a:r>
            <a:endParaRPr lang="en-US" sz="60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635608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D300463-0591-AA49-B422-635ED8A4F7C8}"/>
              </a:ext>
            </a:extLst>
          </p:cNvPr>
          <p:cNvSpPr/>
          <p:nvPr/>
        </p:nvSpPr>
        <p:spPr>
          <a:xfrm>
            <a:off x="0" y="0"/>
            <a:ext cx="12192000" cy="6740307"/>
          </a:xfrm>
          <a:prstGeom prst="rect">
            <a:avLst/>
          </a:prstGeom>
        </p:spPr>
        <p:txBody>
          <a:bodyPr wrap="square">
            <a:spAutoFit/>
          </a:bodyPr>
          <a:lstStyle/>
          <a:p>
            <a:r>
              <a:rPr lang="en-US" sz="4800" dirty="0">
                <a:solidFill>
                  <a:schemeClr val="bg2"/>
                </a:solidFill>
                <a:latin typeface="Calibri" panose="020F0502020204030204" pitchFamily="34" charset="0"/>
                <a:ea typeface="Times New Roman" panose="02020603050405020304" pitchFamily="18" charset="0"/>
                <a:cs typeface="Calibri" panose="020F0502020204030204" pitchFamily="34" charset="0"/>
              </a:rPr>
              <a:t>A nobody who God has made a somebody can perceive another nobody who God has made a somebody.</a:t>
            </a:r>
            <a:endParaRPr lang="en-US" sz="48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4800" dirty="0">
                <a:solidFill>
                  <a:schemeClr val="bg2"/>
                </a:solidFill>
                <a:latin typeface="Calibri" panose="020F0502020204030204" pitchFamily="34" charset="0"/>
                <a:ea typeface="Times New Roman" panose="02020603050405020304" pitchFamily="18" charset="0"/>
                <a:cs typeface="Calibri" panose="020F0502020204030204" pitchFamily="34" charset="0"/>
              </a:rPr>
              <a:t> </a:t>
            </a:r>
            <a:endParaRPr lang="en-US" sz="48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4800" dirty="0">
                <a:solidFill>
                  <a:schemeClr val="bg2"/>
                </a:solidFill>
                <a:latin typeface="Calibri" panose="020F0502020204030204" pitchFamily="34" charset="0"/>
                <a:ea typeface="Calibri" panose="020F0502020204030204" pitchFamily="34" charset="0"/>
                <a:cs typeface="Calibri" panose="020F0502020204030204" pitchFamily="34" charset="0"/>
              </a:rPr>
              <a:t>Galatians 2:9 </a:t>
            </a:r>
            <a:endParaRPr lang="en-US" sz="48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4800" dirty="0">
                <a:solidFill>
                  <a:schemeClr val="bg2"/>
                </a:solidFill>
                <a:latin typeface="Calibri" panose="020F0502020204030204" pitchFamily="34" charset="0"/>
                <a:ea typeface="Times New Roman" panose="02020603050405020304" pitchFamily="18" charset="0"/>
                <a:cs typeface="Calibri" panose="020F0502020204030204" pitchFamily="34" charset="0"/>
              </a:rPr>
              <a:t>and when James and Cephas and John, </a:t>
            </a:r>
            <a:r>
              <a:rPr lang="en-US" sz="4800" u="sng" dirty="0">
                <a:solidFill>
                  <a:schemeClr val="bg2"/>
                </a:solidFill>
                <a:latin typeface="Calibri" panose="020F0502020204030204" pitchFamily="34" charset="0"/>
                <a:ea typeface="Times New Roman" panose="02020603050405020304" pitchFamily="18" charset="0"/>
                <a:cs typeface="Calibri" panose="020F0502020204030204" pitchFamily="34" charset="0"/>
              </a:rPr>
              <a:t>who seemed to be pillars</a:t>
            </a:r>
            <a:r>
              <a:rPr lang="en-US" sz="4800" dirty="0">
                <a:solidFill>
                  <a:schemeClr val="bg2"/>
                </a:solidFill>
                <a:latin typeface="Calibri" panose="020F0502020204030204" pitchFamily="34" charset="0"/>
                <a:ea typeface="Times New Roman" panose="02020603050405020304" pitchFamily="18" charset="0"/>
                <a:cs typeface="Calibri" panose="020F0502020204030204" pitchFamily="34" charset="0"/>
              </a:rPr>
              <a:t>, perceived the grace that was given to me, they gave the right hand of fellowship to Barnabas and me….</a:t>
            </a:r>
            <a:endParaRPr lang="en-US" sz="48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6388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8935BDE-6794-4B42-8396-1DC6BD5E391F}"/>
              </a:ext>
            </a:extLst>
          </p:cNvPr>
          <p:cNvSpPr/>
          <p:nvPr/>
        </p:nvSpPr>
        <p:spPr>
          <a:xfrm>
            <a:off x="0" y="1"/>
            <a:ext cx="12192000" cy="7017306"/>
          </a:xfrm>
          <a:prstGeom prst="rect">
            <a:avLst/>
          </a:prstGeom>
        </p:spPr>
        <p:txBody>
          <a:bodyPr wrap="square">
            <a:spAutoFit/>
          </a:bodyPr>
          <a:lstStyle/>
          <a:p>
            <a:r>
              <a:rPr lang="en-US" sz="4900" dirty="0">
                <a:solidFill>
                  <a:schemeClr val="bg2"/>
                </a:solidFill>
                <a:latin typeface="Calibri" panose="020F0502020204030204" pitchFamily="34" charset="0"/>
                <a:ea typeface="Calibri" panose="020F0502020204030204" pitchFamily="34" charset="0"/>
                <a:cs typeface="Calibri" panose="020F0502020204030204" pitchFamily="34" charset="0"/>
              </a:rPr>
              <a:t>Has something radical happened in your life because of Jesus Christ? </a:t>
            </a:r>
            <a:endParaRPr lang="en-US" sz="49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4900" dirty="0">
                <a:solidFill>
                  <a:schemeClr val="bg2"/>
                </a:solidFill>
                <a:latin typeface="Calibri" panose="020F0502020204030204" pitchFamily="34" charset="0"/>
                <a:ea typeface="Calibri" panose="020F0502020204030204" pitchFamily="34" charset="0"/>
                <a:cs typeface="Calibri" panose="020F0502020204030204" pitchFamily="34" charset="0"/>
              </a:rPr>
              <a:t>Has your encounter with Him transformed your viewpoint of your life’s purpose?</a:t>
            </a:r>
            <a:endParaRPr lang="en-US" sz="49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4900" dirty="0">
                <a:solidFill>
                  <a:schemeClr val="bg2"/>
                </a:solidFill>
                <a:latin typeface="Calibri" panose="020F0502020204030204" pitchFamily="34" charset="0"/>
                <a:ea typeface="Calibri" panose="020F0502020204030204" pitchFamily="34" charset="0"/>
                <a:cs typeface="Calibri" panose="020F0502020204030204" pitchFamily="34" charset="0"/>
              </a:rPr>
              <a:t>Does He matter more to you that anything else?</a:t>
            </a:r>
            <a:endParaRPr lang="en-US" sz="49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4900" dirty="0">
                <a:solidFill>
                  <a:schemeClr val="bg2"/>
                </a:solidFill>
                <a:latin typeface="Calibri" panose="020F0502020204030204" pitchFamily="34" charset="0"/>
                <a:ea typeface="Calibri" panose="020F0502020204030204" pitchFamily="34" charset="0"/>
                <a:cs typeface="Calibri" panose="020F0502020204030204" pitchFamily="34" charset="0"/>
              </a:rPr>
              <a:t>Do you maintain a fire in your heart for being with Him and fulfilling His purpose for your life?</a:t>
            </a:r>
            <a:endParaRPr lang="en-US" sz="49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1546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C949450-0C77-1B48-88EB-19A653868D1B}"/>
              </a:ext>
            </a:extLst>
          </p:cNvPr>
          <p:cNvSpPr/>
          <p:nvPr/>
        </p:nvSpPr>
        <p:spPr>
          <a:xfrm>
            <a:off x="0" y="0"/>
            <a:ext cx="12192000" cy="6863417"/>
          </a:xfrm>
          <a:prstGeom prst="rect">
            <a:avLst/>
          </a:prstGeom>
        </p:spPr>
        <p:txBody>
          <a:bodyPr wrap="square">
            <a:spAutoFit/>
          </a:bodyPr>
          <a:lstStyle/>
          <a:p>
            <a:r>
              <a:rPr lang="en-US" sz="4000" dirty="0">
                <a:solidFill>
                  <a:schemeClr val="bg1"/>
                </a:solidFill>
                <a:latin typeface="Calibri" panose="020F0502020204030204" pitchFamily="34" charset="0"/>
                <a:ea typeface="Calibri" panose="020F0502020204030204" pitchFamily="34" charset="0"/>
                <a:cs typeface="Calibri" panose="020F0502020204030204" pitchFamily="34" charset="0"/>
              </a:rPr>
              <a:t>Philippians 3:12-14 TPT</a:t>
            </a:r>
            <a:endParaRPr lang="en-US" sz="4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4000" dirty="0">
                <a:solidFill>
                  <a:schemeClr val="bg1"/>
                </a:solidFill>
                <a:latin typeface="Calibri" panose="020F0502020204030204" pitchFamily="34" charset="0"/>
                <a:ea typeface="Calibri" panose="020F0502020204030204" pitchFamily="34" charset="0"/>
                <a:cs typeface="Calibri" panose="020F0502020204030204" pitchFamily="34" charset="0"/>
              </a:rPr>
              <a:t>I admit that I haven’t yet acquired the absolute fullness that I’m pursuing, but I run with passion into his abundance so that I may reach the purpose for which Christ Jesus late hold of me to make me his own. 13 I don’t depend on my own strength to accomplish this; however, I do have one compelling focus: I forget all of the past as I fasten my heart to the future instead. 14 I run straight for the divine invitation of reaching the heavenly goal and gaining the victory price through the anointing of Jesus.</a:t>
            </a:r>
            <a:endParaRPr lang="en-US" sz="4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361040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7CE4114-2C49-8B45-B192-716B0F678A66}"/>
              </a:ext>
            </a:extLst>
          </p:cNvPr>
          <p:cNvSpPr/>
          <p:nvPr/>
        </p:nvSpPr>
        <p:spPr>
          <a:xfrm>
            <a:off x="114300" y="0"/>
            <a:ext cx="12077700" cy="3139321"/>
          </a:xfrm>
          <a:prstGeom prst="rect">
            <a:avLst/>
          </a:prstGeom>
        </p:spPr>
        <p:txBody>
          <a:bodyPr wrap="square">
            <a:spAutoFit/>
          </a:bodyPr>
          <a:lstStyle/>
          <a:p>
            <a:r>
              <a:rPr lang="en-US" sz="6600" dirty="0">
                <a:solidFill>
                  <a:schemeClr val="bg1"/>
                </a:solidFill>
                <a:latin typeface="Calibri" panose="020F0502020204030204" pitchFamily="34" charset="0"/>
                <a:ea typeface="Calibri" panose="020F0502020204030204" pitchFamily="34" charset="0"/>
                <a:cs typeface="Calibri" panose="020F0502020204030204" pitchFamily="34" charset="0"/>
              </a:rPr>
              <a:t>“Ah, but a man’s reach should exceed his grasp it, Or what’s a Heaven for?” – Robert Browning</a:t>
            </a:r>
            <a:endParaRPr lang="en-US" sz="6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125492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6D5E50-2C1F-DA46-97B2-5A9C2CF06610}"/>
              </a:ext>
            </a:extLst>
          </p:cNvPr>
          <p:cNvSpPr/>
          <p:nvPr/>
        </p:nvSpPr>
        <p:spPr>
          <a:xfrm>
            <a:off x="0" y="1"/>
            <a:ext cx="12192000" cy="3139321"/>
          </a:xfrm>
          <a:prstGeom prst="rect">
            <a:avLst/>
          </a:prstGeom>
        </p:spPr>
        <p:txBody>
          <a:bodyPr wrap="square">
            <a:spAutoFit/>
          </a:bodyPr>
          <a:lstStyle/>
          <a:p>
            <a:r>
              <a:rPr lang="en-US" sz="6600" dirty="0">
                <a:solidFill>
                  <a:schemeClr val="bg1"/>
                </a:solidFill>
                <a:latin typeface="Calibri" panose="020F0502020204030204" pitchFamily="34" charset="0"/>
                <a:ea typeface="Calibri" panose="020F0502020204030204" pitchFamily="34" charset="0"/>
                <a:cs typeface="Calibri" panose="020F0502020204030204" pitchFamily="34" charset="0"/>
              </a:rPr>
              <a:t>A nobody who Christ has made a somebody to Him maintains a passionate to pursuit of Jesus.</a:t>
            </a:r>
            <a:endParaRPr lang="en-US" sz="6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40791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4479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4D17A33-0A44-C149-89B5-444B3E7057B3}"/>
              </a:ext>
            </a:extLst>
          </p:cNvPr>
          <p:cNvSpPr/>
          <p:nvPr/>
        </p:nvSpPr>
        <p:spPr>
          <a:xfrm>
            <a:off x="0" y="-1"/>
            <a:ext cx="12191999" cy="3416320"/>
          </a:xfrm>
          <a:prstGeom prst="rect">
            <a:avLst/>
          </a:prstGeom>
        </p:spPr>
        <p:txBody>
          <a:bodyPr wrap="square">
            <a:spAutoFit/>
          </a:bodyPr>
          <a:lstStyle/>
          <a:p>
            <a:pPr algn="ctr"/>
            <a:endParaRPr lang="en-US" sz="72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ctr"/>
            <a:r>
              <a:rPr lang="en-US" sz="7200" dirty="0">
                <a:solidFill>
                  <a:schemeClr val="bg2"/>
                </a:solidFill>
                <a:latin typeface="Calibri" panose="020F0502020204030204" pitchFamily="34" charset="0"/>
                <a:ea typeface="Calibri" panose="020F0502020204030204" pitchFamily="34" charset="0"/>
                <a:cs typeface="Calibri" panose="020F0502020204030204" pitchFamily="34" charset="0"/>
              </a:rPr>
              <a:t>Becoming Something More </a:t>
            </a:r>
          </a:p>
          <a:p>
            <a:pPr algn="ctr"/>
            <a:r>
              <a:rPr lang="en-US" sz="7200" dirty="0">
                <a:solidFill>
                  <a:schemeClr val="bg2"/>
                </a:solidFill>
                <a:latin typeface="Calibri" panose="020F0502020204030204" pitchFamily="34" charset="0"/>
                <a:ea typeface="Calibri" panose="020F0502020204030204" pitchFamily="34" charset="0"/>
                <a:cs typeface="Calibri" panose="020F0502020204030204" pitchFamily="34" charset="0"/>
              </a:rPr>
              <a:t>in Christ</a:t>
            </a:r>
            <a:endParaRPr lang="en-US" sz="72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84415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5F45BFE-32CA-3447-A567-23B603AAFABD}"/>
              </a:ext>
            </a:extLst>
          </p:cNvPr>
          <p:cNvSpPr/>
          <p:nvPr/>
        </p:nvSpPr>
        <p:spPr>
          <a:xfrm>
            <a:off x="0" y="1"/>
            <a:ext cx="12192000" cy="5170646"/>
          </a:xfrm>
          <a:prstGeom prst="rect">
            <a:avLst/>
          </a:prstGeom>
        </p:spPr>
        <p:txBody>
          <a:bodyPr wrap="square">
            <a:spAutoFit/>
          </a:bodyPr>
          <a:lstStyle/>
          <a:p>
            <a:pPr algn="ctr"/>
            <a:endParaRPr lang="en-US" sz="66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ctr"/>
            <a:r>
              <a:rPr lang="en-US" sz="6600" dirty="0">
                <a:solidFill>
                  <a:schemeClr val="bg2"/>
                </a:solidFill>
                <a:latin typeface="Calibri" panose="020F0502020204030204" pitchFamily="34" charset="0"/>
                <a:ea typeface="Calibri" panose="020F0502020204030204" pitchFamily="34" charset="0"/>
                <a:cs typeface="Calibri" panose="020F0502020204030204" pitchFamily="34" charset="0"/>
              </a:rPr>
              <a:t>Without consulting anybody, </a:t>
            </a:r>
          </a:p>
          <a:p>
            <a:pPr algn="ctr"/>
            <a:r>
              <a:rPr lang="en-US" sz="6600" dirty="0">
                <a:solidFill>
                  <a:schemeClr val="bg2"/>
                </a:solidFill>
                <a:latin typeface="Calibri" panose="020F0502020204030204" pitchFamily="34" charset="0"/>
                <a:ea typeface="Calibri" panose="020F0502020204030204" pitchFamily="34" charset="0"/>
                <a:cs typeface="Calibri" panose="020F0502020204030204" pitchFamily="34" charset="0"/>
              </a:rPr>
              <a:t>God takes a nobody </a:t>
            </a:r>
          </a:p>
          <a:p>
            <a:pPr algn="ctr"/>
            <a:r>
              <a:rPr lang="en-US" sz="6600" dirty="0">
                <a:solidFill>
                  <a:schemeClr val="bg2"/>
                </a:solidFill>
                <a:latin typeface="Calibri" panose="020F0502020204030204" pitchFamily="34" charset="0"/>
                <a:ea typeface="Calibri" panose="020F0502020204030204" pitchFamily="34" charset="0"/>
                <a:cs typeface="Calibri" panose="020F0502020204030204" pitchFamily="34" charset="0"/>
              </a:rPr>
              <a:t>and turns them into a somebody </a:t>
            </a:r>
          </a:p>
          <a:p>
            <a:pPr algn="ctr"/>
            <a:r>
              <a:rPr lang="en-US" sz="6600" dirty="0">
                <a:solidFill>
                  <a:schemeClr val="bg2"/>
                </a:solidFill>
                <a:latin typeface="Calibri" panose="020F0502020204030204" pitchFamily="34" charset="0"/>
                <a:ea typeface="Calibri" panose="020F0502020204030204" pitchFamily="34" charset="0"/>
                <a:cs typeface="Calibri" panose="020F0502020204030204" pitchFamily="34" charset="0"/>
              </a:rPr>
              <a:t>in front of everybody. </a:t>
            </a:r>
            <a:endParaRPr lang="en-US" sz="66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89524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98CAA8A-BE72-FF45-BBEF-096F0D334911}"/>
              </a:ext>
            </a:extLst>
          </p:cNvPr>
          <p:cNvPicPr>
            <a:picLocks noChangeAspect="1"/>
          </p:cNvPicPr>
          <p:nvPr/>
        </p:nvPicPr>
        <p:blipFill>
          <a:blip r:embed="rId2"/>
          <a:stretch>
            <a:fillRect/>
          </a:stretch>
        </p:blipFill>
        <p:spPr>
          <a:xfrm>
            <a:off x="0" y="22915"/>
            <a:ext cx="12192000" cy="6835085"/>
          </a:xfrm>
          <a:prstGeom prst="rect">
            <a:avLst/>
          </a:prstGeom>
        </p:spPr>
      </p:pic>
    </p:spTree>
    <p:extLst>
      <p:ext uri="{BB962C8B-B14F-4D97-AF65-F5344CB8AC3E}">
        <p14:creationId xmlns:p14="http://schemas.microsoft.com/office/powerpoint/2010/main" val="217419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8F92160-6803-C243-B41C-306274F5DCFC}"/>
              </a:ext>
            </a:extLst>
          </p:cNvPr>
          <p:cNvPicPr>
            <a:picLocks noChangeAspect="1"/>
          </p:cNvPicPr>
          <p:nvPr/>
        </p:nvPicPr>
        <p:blipFill>
          <a:blip r:embed="rId2"/>
          <a:stretch>
            <a:fillRect/>
          </a:stretch>
        </p:blipFill>
        <p:spPr>
          <a:xfrm>
            <a:off x="0" y="1"/>
            <a:ext cx="12192000" cy="6858000"/>
          </a:xfrm>
          <a:prstGeom prst="rect">
            <a:avLst/>
          </a:prstGeom>
        </p:spPr>
      </p:pic>
    </p:spTree>
    <p:extLst>
      <p:ext uri="{BB962C8B-B14F-4D97-AF65-F5344CB8AC3E}">
        <p14:creationId xmlns:p14="http://schemas.microsoft.com/office/powerpoint/2010/main" val="1785446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04B6CD0-C4F1-4A44-A6B8-90F1B46914AF}"/>
              </a:ext>
            </a:extLst>
          </p:cNvPr>
          <p:cNvPicPr>
            <a:picLocks noChangeAspect="1"/>
          </p:cNvPicPr>
          <p:nvPr/>
        </p:nvPicPr>
        <p:blipFill>
          <a:blip r:embed="rId2"/>
          <a:stretch>
            <a:fillRect/>
          </a:stretch>
        </p:blipFill>
        <p:spPr>
          <a:xfrm>
            <a:off x="0" y="0"/>
            <a:ext cx="12192000" cy="6858000"/>
          </a:xfrm>
          <a:prstGeom prst="rect">
            <a:avLst/>
          </a:prstGeom>
        </p:spPr>
      </p:pic>
      <p:pic>
        <p:nvPicPr>
          <p:cNvPr id="4" name="Picture 3">
            <a:extLst>
              <a:ext uri="{FF2B5EF4-FFF2-40B4-BE49-F238E27FC236}">
                <a16:creationId xmlns:a16="http://schemas.microsoft.com/office/drawing/2014/main" id="{7BF4F67F-E4CA-194F-8AFA-62B1CE7325B1}"/>
              </a:ext>
            </a:extLst>
          </p:cNvPr>
          <p:cNvPicPr>
            <a:picLocks noChangeAspect="1"/>
          </p:cNvPicPr>
          <p:nvPr/>
        </p:nvPicPr>
        <p:blipFill>
          <a:blip r:embed="rId3"/>
          <a:stretch>
            <a:fillRect/>
          </a:stretch>
        </p:blipFill>
        <p:spPr>
          <a:xfrm>
            <a:off x="0" y="0"/>
            <a:ext cx="12191999" cy="6858000"/>
          </a:xfrm>
          <a:prstGeom prst="rect">
            <a:avLst/>
          </a:prstGeom>
        </p:spPr>
      </p:pic>
    </p:spTree>
    <p:extLst>
      <p:ext uri="{BB962C8B-B14F-4D97-AF65-F5344CB8AC3E}">
        <p14:creationId xmlns:p14="http://schemas.microsoft.com/office/powerpoint/2010/main" val="2011917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749AF28-4002-D24C-808E-32BB1D2E47B9}"/>
              </a:ext>
            </a:extLst>
          </p:cNvPr>
          <p:cNvSpPr/>
          <p:nvPr/>
        </p:nvSpPr>
        <p:spPr>
          <a:xfrm>
            <a:off x="0" y="0"/>
            <a:ext cx="12192000" cy="6401753"/>
          </a:xfrm>
          <a:prstGeom prst="rect">
            <a:avLst/>
          </a:prstGeom>
        </p:spPr>
        <p:txBody>
          <a:bodyPr wrap="square">
            <a:spAutoFit/>
          </a:bodyPr>
          <a:lstStyle/>
          <a:p>
            <a:r>
              <a:rPr lang="en-US" sz="6500" dirty="0">
                <a:solidFill>
                  <a:schemeClr val="bg2"/>
                </a:solidFill>
                <a:latin typeface="Calibri" panose="020F0502020204030204" pitchFamily="34" charset="0"/>
                <a:ea typeface="Calibri" panose="020F0502020204030204" pitchFamily="34" charset="0"/>
                <a:cs typeface="Calibri" panose="020F0502020204030204" pitchFamily="34" charset="0"/>
              </a:rPr>
              <a:t>Where are you in the process?</a:t>
            </a:r>
            <a:endParaRPr lang="en-US" sz="65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2000" dirty="0">
                <a:solidFill>
                  <a:schemeClr val="bg2"/>
                </a:solidFill>
                <a:latin typeface="Calibri" panose="020F0502020204030204" pitchFamily="34" charset="0"/>
                <a:ea typeface="Calibri" panose="020F0502020204030204" pitchFamily="34" charset="0"/>
                <a:cs typeface="Calibri" panose="020F0502020204030204" pitchFamily="34" charset="0"/>
              </a:rPr>
              <a:t> </a:t>
            </a:r>
            <a:endParaRPr lang="en-US" sz="20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6500" dirty="0">
                <a:solidFill>
                  <a:schemeClr val="bg2"/>
                </a:solidFill>
                <a:latin typeface="Calibri" panose="020F0502020204030204" pitchFamily="34" charset="0"/>
                <a:ea typeface="Calibri" panose="020F0502020204030204" pitchFamily="34" charset="0"/>
                <a:cs typeface="Calibri" panose="020F0502020204030204" pitchFamily="34" charset="0"/>
              </a:rPr>
              <a:t>The more you realize that you are an undeserving nobody, the more grateful you become when you realize that Jesus has made you somebody to him. </a:t>
            </a:r>
            <a:endParaRPr lang="en-US" sz="65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03022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C38B6F6-266B-9C43-B288-5C98F432F4BA}"/>
              </a:ext>
            </a:extLst>
          </p:cNvPr>
          <p:cNvSpPr/>
          <p:nvPr/>
        </p:nvSpPr>
        <p:spPr>
          <a:xfrm>
            <a:off x="0" y="0"/>
            <a:ext cx="12192000" cy="6555641"/>
          </a:xfrm>
          <a:prstGeom prst="rect">
            <a:avLst/>
          </a:prstGeom>
        </p:spPr>
        <p:txBody>
          <a:bodyPr wrap="square">
            <a:spAutoFit/>
          </a:bodyPr>
          <a:lstStyle/>
          <a:p>
            <a:r>
              <a:rPr lang="en-US" sz="6000" dirty="0">
                <a:solidFill>
                  <a:schemeClr val="bg2"/>
                </a:solidFill>
                <a:latin typeface="Calibri" panose="020F0502020204030204" pitchFamily="34" charset="0"/>
                <a:ea typeface="Calibri" panose="020F0502020204030204" pitchFamily="34" charset="0"/>
                <a:cs typeface="Calibri" panose="020F0502020204030204" pitchFamily="34" charset="0"/>
              </a:rPr>
              <a:t>Proverbs 25:4-5</a:t>
            </a:r>
            <a:r>
              <a:rPr lang="en-US" sz="6000" dirty="0">
                <a:solidFill>
                  <a:schemeClr val="bg2"/>
                </a:solidFill>
                <a:latin typeface="Calibri" panose="020F0502020204030204" pitchFamily="34" charset="0"/>
                <a:ea typeface="Calibri" panose="020F0502020204030204" pitchFamily="34" charset="0"/>
                <a:cs typeface="Times New Roman" panose="02020603050405020304" pitchFamily="18" charset="0"/>
              </a:rPr>
              <a:t> - </a:t>
            </a:r>
            <a:r>
              <a:rPr lang="en-US" sz="6000" dirty="0">
                <a:solidFill>
                  <a:schemeClr val="bg2"/>
                </a:solidFill>
                <a:latin typeface="Calibri" panose="020F0502020204030204" pitchFamily="34" charset="0"/>
                <a:ea typeface="Times New Roman" panose="02020603050405020304" pitchFamily="18" charset="0"/>
                <a:cs typeface="Calibri" panose="020F0502020204030204" pitchFamily="34" charset="0"/>
              </a:rPr>
              <a:t>Take away the dross from the silver, and the smith has material for a vessel;</a:t>
            </a:r>
            <a:br>
              <a:rPr lang="en-US" sz="6000" dirty="0">
                <a:solidFill>
                  <a:schemeClr val="bg2"/>
                </a:solidFill>
                <a:latin typeface="Calibri" panose="020F0502020204030204" pitchFamily="34" charset="0"/>
                <a:ea typeface="Times New Roman" panose="02020603050405020304" pitchFamily="18" charset="0"/>
                <a:cs typeface="Calibri" panose="020F0502020204030204" pitchFamily="34" charset="0"/>
              </a:rPr>
            </a:br>
            <a:r>
              <a:rPr lang="en-US" sz="6000" b="1" baseline="30000" dirty="0">
                <a:solidFill>
                  <a:schemeClr val="bg2"/>
                </a:solidFill>
                <a:latin typeface="Calibri" panose="020F0502020204030204" pitchFamily="34" charset="0"/>
                <a:ea typeface="Times New Roman" panose="02020603050405020304" pitchFamily="18" charset="0"/>
                <a:cs typeface="Calibri" panose="020F0502020204030204" pitchFamily="34" charset="0"/>
              </a:rPr>
              <a:t>5 </a:t>
            </a:r>
            <a:r>
              <a:rPr lang="en-US" sz="6000" dirty="0">
                <a:solidFill>
                  <a:schemeClr val="bg2"/>
                </a:solidFill>
                <a:latin typeface="Calibri" panose="020F0502020204030204" pitchFamily="34" charset="0"/>
                <a:ea typeface="Times New Roman" panose="02020603050405020304" pitchFamily="18" charset="0"/>
                <a:cs typeface="Calibri" panose="020F0502020204030204" pitchFamily="34" charset="0"/>
              </a:rPr>
              <a:t>take away the wicked from the presence of the king,</a:t>
            </a:r>
            <a:br>
              <a:rPr lang="en-US" sz="6000" dirty="0">
                <a:solidFill>
                  <a:schemeClr val="bg2"/>
                </a:solidFill>
                <a:latin typeface="Calibri" panose="020F0502020204030204" pitchFamily="34" charset="0"/>
                <a:ea typeface="Times New Roman" panose="02020603050405020304" pitchFamily="18" charset="0"/>
                <a:cs typeface="Calibri" panose="020F0502020204030204" pitchFamily="34" charset="0"/>
              </a:rPr>
            </a:br>
            <a:r>
              <a:rPr lang="en-US" sz="6000" dirty="0">
                <a:solidFill>
                  <a:schemeClr val="bg2"/>
                </a:solidFill>
                <a:latin typeface="Calibri" panose="020F0502020204030204" pitchFamily="34" charset="0"/>
                <a:ea typeface="Times New Roman" panose="02020603050405020304" pitchFamily="18" charset="0"/>
                <a:cs typeface="Calibri" panose="020F0502020204030204" pitchFamily="34" charset="0"/>
              </a:rPr>
              <a:t>    and his throne will be established in righteousness.</a:t>
            </a:r>
            <a:endParaRPr lang="en-US" sz="60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41571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B5FD115-110B-A54B-B144-49CB46366D50}"/>
              </a:ext>
            </a:extLst>
          </p:cNvPr>
          <p:cNvSpPr/>
          <p:nvPr/>
        </p:nvSpPr>
        <p:spPr>
          <a:xfrm>
            <a:off x="0" y="0"/>
            <a:ext cx="12192000" cy="5170646"/>
          </a:xfrm>
          <a:prstGeom prst="rect">
            <a:avLst/>
          </a:prstGeom>
        </p:spPr>
        <p:txBody>
          <a:bodyPr wrap="square">
            <a:spAutoFit/>
          </a:bodyPr>
          <a:lstStyle/>
          <a:p>
            <a:r>
              <a:rPr lang="en-US" sz="6600" dirty="0">
                <a:solidFill>
                  <a:schemeClr val="bg2"/>
                </a:solidFill>
                <a:latin typeface="Calibri" panose="020F0502020204030204" pitchFamily="34" charset="0"/>
                <a:ea typeface="Times New Roman" panose="02020603050405020304" pitchFamily="18" charset="0"/>
                <a:cs typeface="Calibri" panose="020F0502020204030204" pitchFamily="34" charset="0"/>
              </a:rPr>
              <a:t>In the Bible, dross is a mass of solid impurities that floats on molten metal and has no value.  It’s used figuratively to describe what is base or worthless.  </a:t>
            </a:r>
            <a:endParaRPr lang="en-US" sz="66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994627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1409</TotalTime>
  <Words>651</Words>
  <Application>Microsoft Macintosh PowerPoint</Application>
  <PresentationFormat>Widescreen</PresentationFormat>
  <Paragraphs>32</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7</cp:revision>
  <dcterms:created xsi:type="dcterms:W3CDTF">2025-01-04T14:10:42Z</dcterms:created>
  <dcterms:modified xsi:type="dcterms:W3CDTF">2025-01-05T13:40:10Z</dcterms:modified>
</cp:coreProperties>
</file>