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33B8-0346-C4DE-C233-FA13626F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25A62-2B9B-6588-EF40-ECC9748E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0DBD-9979-4635-95B1-BBF870C373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6748E-9799-103D-BA1A-757D1A29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7D790-3D51-5F03-AA5F-E456649E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1DD4-1B0E-48C1-A1A5-CFD6E425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E3CAB-75BB-44BF-3B87-0E20237A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75B0-E491-DE58-7D40-F8DFA85AB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AD34A-22D1-89B2-FFDF-F1B94B2A4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F60DBD-9979-4635-95B1-BBF870C3734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F06C4-8901-3DE0-2111-841544B33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752B-9BC5-54D7-1D99-9ED9DC944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871DD4-1B0E-48C1-A1A5-CFD6E4255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28311C-1155-1C6C-0F0F-E76E40E5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79BB6-8023-881C-AE5E-C60E95D623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AE57A-F01A-9373-61F0-0A0463DF3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DC001-7C35-480C-201A-A461E1956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9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02B1C2-CCF4-F73F-857E-C2FE4024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82745-CC6F-C5B6-FADE-E4E76DDB1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CCD4C0-A275-91FC-7AF4-91E4E349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CBC6C-6808-9BB7-F889-FEB12B928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8527C5-BA93-4D21-F1B0-0BAA6CBB6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256AB-C0EE-8B32-1C4D-6E40D83ACE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4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723132-C6E2-C9F4-480E-82352A70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98444-C8D8-B9E1-5320-DCBFDF895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1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EC50A5-8334-5D60-B927-ED93D5F0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5EC62-5BF0-801D-A5D9-3E77A8E06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0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4D18C-ED61-4821-97E9-8353A398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0439E-E9A3-A43C-F42D-12F0343867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6C745A-C437-0907-A921-03969C4D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9B82A-135F-406C-EC92-3B431EBC5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8C3E84-A528-29E2-C6B2-CF39FB74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A4210-B924-2FB6-4465-220B4EA65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E40BC6-653B-C21E-311C-54DDAA8D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06524-EEDD-363B-CFE6-07CC7B73B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DCA0C-692A-8259-BD78-56E8888D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2ACC2-734D-CAAC-9624-02D0221D89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1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D524B-9047-B3BF-EABB-E4588793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8850A8-4E05-54BA-50E3-C93C08E148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5AF81-8CF1-5F4B-3AD2-03C0B906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CB2C9-6B0F-1A1F-228E-24533A43E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10C869-1771-855E-429E-6826E15A8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A9F16-F2B9-A2DB-E387-47A128FDB6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8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903588-B76B-B07D-6DB7-363E3797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56BFF-BA91-50C0-865E-D7CF376C8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3A078C-7DAE-724B-0277-313E57D0C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F7B03-6720-9674-2C60-EFF9CB727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0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AA91A3-9B16-F37F-C41B-44F318F3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99590-F8AE-B816-A877-DDEF53A6D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8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EC307F-1C47-DE54-AD87-8A64A72D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51207-2B5C-1D5C-59D8-167B124BE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21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Blair-Work</dc:creator>
  <cp:lastModifiedBy>Robin Blair-Work</cp:lastModifiedBy>
  <cp:revision>1</cp:revision>
  <dcterms:created xsi:type="dcterms:W3CDTF">2026-02-04T22:43:35Z</dcterms:created>
  <dcterms:modified xsi:type="dcterms:W3CDTF">2026-02-04T22:43:35Z</dcterms:modified>
</cp:coreProperties>
</file>