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4A323-0353-5272-440A-EF48C0349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22300C-EB8A-C0E7-6242-27CB45748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5308-3C86-4BBA-AB70-CA55F198B08C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A7E72B-EE86-177C-5FAF-F98C04B4F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4BB1E-A974-DA23-AE65-EC797F335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16EF-A019-45EB-89A3-C7D04B5F6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4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8487CB-3EED-05A0-E84D-3254BF1B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CDD4F8-9594-847A-42A8-11AF9BFB3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75021-0010-CDAB-A208-94085025F5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6F5308-3C86-4BBA-AB70-CA55F198B08C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CD0FE-5BD0-E7E3-48DC-3F5207B39A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A7C64-5992-57D7-CCE0-161FCE2CC4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1816EF-A019-45EB-89A3-C7D04B5F6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69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D2C931-D711-FE4A-F6E0-CC76D67BA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E304D0-07C9-1D46-A35A-C965608A71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58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7D8104D-98DC-769A-45B2-8CD92D36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94C104-EA28-091E-8027-6197C019C8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36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5E7AA9-BC3E-9757-6658-FDB6AD9AD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477BBD-F5DD-FB37-CCD8-C978C1DC60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113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CD0F592-ED2C-1617-A3F4-4E7CB8DD4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>
                <a:solidFill>
                  <a:schemeClr val="bg2"/>
                </a:solidFill>
              </a:rPr>
              <a:t>Walk in Love</a:t>
            </a:r>
            <a:endParaRPr lang="en-US" sz="6600" dirty="0">
              <a:solidFill>
                <a:schemeClr val="bg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545EC0-8C55-2AC1-8FDB-907C98716A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664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1B69BF-89F3-28F7-A844-408F54692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b="1">
                <a:solidFill>
                  <a:schemeClr val="bg2"/>
                </a:solidFill>
              </a:rPr>
              <a:t>WALK AS CHILDREN OF LIGHT</a:t>
            </a:r>
            <a:br>
              <a:rPr lang="en-US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27DE07-53FC-D065-1F6E-CCF1F56A39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819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3254C2-1B92-4ECD-0939-E8668F96E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>
                <a:solidFill>
                  <a:schemeClr val="bg2"/>
                </a:solidFill>
              </a:rPr>
              <a:t>Walk Wisely</a:t>
            </a:r>
            <a:endParaRPr lang="en-US" sz="6600" dirty="0">
              <a:solidFill>
                <a:schemeClr val="bg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3BD071-5189-223D-A680-FEB3E54767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567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B433B7A-BFF4-FB98-0E73-A8F69AA4C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>
                <a:solidFill>
                  <a:schemeClr val="bg2"/>
                </a:solidFill>
              </a:rPr>
              <a:t>Walk by the Spirit</a:t>
            </a:r>
            <a:endParaRPr lang="en-US" sz="6600" dirty="0">
              <a:solidFill>
                <a:schemeClr val="bg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695862-7A44-88F9-AFB2-AA274719D9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268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571775-A018-8BBE-844B-ECC9FA833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sz="6600" b="1">
                <a:solidFill>
                  <a:schemeClr val="bg2"/>
                </a:solidFill>
              </a:rPr>
            </a:br>
            <a:r>
              <a:rPr lang="en-US" sz="6600" b="1">
                <a:solidFill>
                  <a:schemeClr val="bg2"/>
                </a:solidFill>
              </a:rPr>
              <a:t>WALK WITH THE LORD</a:t>
            </a:r>
            <a:br>
              <a:rPr lang="en-US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F7D9D5-A49A-58CB-143C-4B6D84A9BE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7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E0D5C3-082D-55FC-4D2D-D819F68BC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51EB7F-887C-5A24-88B2-182D9D7C81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367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BFB67D-75FC-CB61-72CA-C8CD4A41F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>
                <a:solidFill>
                  <a:schemeClr val="bg2"/>
                </a:solidFill>
              </a:rPr>
              <a:t>SIT</a:t>
            </a:r>
            <a:endParaRPr lang="en-US" sz="6600" dirty="0">
              <a:solidFill>
                <a:schemeClr val="bg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C579CD-6025-B1D5-CAA3-E2CBE4E9C2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556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6D63CE-6632-C9F6-0E43-EF81E4009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47F89B-E68F-45E4-D6C4-080BBA7FAD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59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E08E8C-CB61-AACC-E563-72B9C0E4D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3B1864-993F-8C9E-4468-121D96A86B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312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580CDD7-D149-2DF3-E854-15BF5EC1B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53F8CA-3C7D-5825-0DDA-216110C002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457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2ED329-FDEE-730A-036A-E101E0DEB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A6E603-7651-A6D6-3460-CB4EAB7565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39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0D59A4-AB62-F330-E792-8B92D4ED5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A56F1A-1E3B-FD39-6CC3-E5C2BC6E76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65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D2A24A-AA1C-A1F6-A5CA-BF7301BE2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18D964-5ADB-1F0D-1782-0CE724F12D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0750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D19EDB-963A-BE08-099A-DAF40C22D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CE6961-D61A-02E7-41C5-128500D533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7544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276CFF-FB7D-7D34-2D38-3FF561365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791D80-E5AF-A3F5-EA16-6BA007439C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965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98143F-9F2A-B74A-FF16-62E150436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28AE3C-0A97-83B0-DA8B-AB61816D53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918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4AE44D6-4DC7-4031-77AF-EC82BBAA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889B92-49AF-C476-7FA4-7E30C6D81F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45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AB306C-1165-DCBB-6571-F67547180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E54B85-8C66-B829-283D-9BD42893D1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013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94E06D8-A5F7-6E60-CC11-81B6F5A81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64BD98-2999-1476-1008-8643C18178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54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DF12A62-BE40-71CA-545C-834F6BAC6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6B4F5D-B95E-D3F8-3331-EF27DFE560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13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7B1D18-7B8C-DEBA-B180-0F98CE2E7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837EC4-C44F-1D0A-8C8A-1EDB5FD95E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772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F993162-56A6-B168-9705-CC554CCB9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77CADF-9987-5080-1389-404E95591A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539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2B5281-44C0-A82C-78D1-1869A0A55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D2C21E-5310-700B-2D40-96B5C8AC9C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33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Widescreen</PresentationFormat>
  <Paragraphs>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Walk in Love</vt:lpstr>
      <vt:lpstr>WALK AS CHILDREN OF LIGHT </vt:lpstr>
      <vt:lpstr>Walk Wisely</vt:lpstr>
      <vt:lpstr>Walk by the Spirit</vt:lpstr>
      <vt:lpstr> WALK WITH THE LORD </vt:lpstr>
      <vt:lpstr>PowerPoint Presentation</vt:lpstr>
      <vt:lpstr>SIT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Robin Blair-Work</dc:creator>
  <cp:lastModifiedBy>Robin Blair-Work</cp:lastModifiedBy>
  <cp:revision>1</cp:revision>
  <dcterms:created xsi:type="dcterms:W3CDTF">2026-02-04T22:49:00Z</dcterms:created>
  <dcterms:modified xsi:type="dcterms:W3CDTF">2026-02-04T22:49:00Z</dcterms:modified>
</cp:coreProperties>
</file>