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7775-87B9-0863-99C0-564650F1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9783B-3ABA-FAA3-091E-D09C2EE9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C781-CFB9-4467-A13A-2DBD43CDF4F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024C4-D753-6FD6-089B-894C258E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67757-384B-F582-5B67-23CFEB76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0FA17-BC8C-46D0-BC8A-75F7B42E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237C1-3222-5037-61D7-466139D1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B6BEC-A8C5-6E8D-F401-884CA7A1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49F46-B69F-8C15-CBC8-634E36201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DC781-CFB9-4467-A13A-2DBD43CDF4F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920CF-1A37-D23C-6525-E4A71237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5D60-F5AA-D1E3-58C8-0F5BDCEC8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0FA17-BC8C-46D0-BC8A-75F7B42E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45A237-A4F3-88FE-4109-564D07F6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D1C35-53E1-7A22-38CA-27AF27004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F8A337-52E0-465E-9749-19BB66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i="0" u="sng">
                <a:solidFill>
                  <a:srgbClr val="001D35"/>
                </a:solidFill>
                <a:effectLst/>
                <a:latin typeface="Google Sans"/>
              </a:rPr>
              <a:t>Not a permanent state:</a:t>
            </a:r>
            <a:endParaRPr lang="en-US" sz="66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A3667-0EA8-59C6-4927-00E379091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A9B3F3-7CB9-B260-CE2D-87E99000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i="0" u="sng">
                <a:solidFill>
                  <a:srgbClr val="001D35"/>
                </a:solidFill>
                <a:effectLst/>
                <a:latin typeface="Google Sans"/>
              </a:rPr>
              <a:t>Not the end of the story:</a:t>
            </a:r>
            <a:endParaRPr lang="en-US" sz="72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77622-19D6-ABF3-7DC7-038AC7E57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DAA55-AB35-C4D8-EB4E-503F15F2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What is true biblically brokenness?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91447-5222-8AA7-55A2-F914C048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AD350-1ED3-1B93-C357-D2815368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DinPro"/>
                <a:ea typeface="+mn-ea"/>
                <a:cs typeface="+mn-cs"/>
              </a:rPr>
              <a:t>This kind of brokenness is inward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86F4E-8C37-88CE-26BA-FFE11F485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42CEBC-20A3-2005-0481-7D6AD935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750"/>
              </a:spcBef>
              <a:spcAft>
                <a:spcPts val="600"/>
              </a:spcAft>
            </a:pPr>
            <a:br>
              <a:rPr lang="en-US" b="1" i="0">
                <a:solidFill>
                  <a:srgbClr val="001D35"/>
                </a:solidFill>
                <a:effectLst/>
                <a:latin typeface="Georgia Pro Cond Black" panose="020F0502020204030204" pitchFamily="18" charset="0"/>
              </a:rPr>
            </a:br>
            <a:r>
              <a:rPr lang="en-US" b="1" i="0">
                <a:solidFill>
                  <a:srgbClr val="001D35"/>
                </a:solidFill>
                <a:effectLst/>
                <a:latin typeface="Georgia Pro Cond Black" panose="020F0502020204030204" pitchFamily="18" charset="0"/>
              </a:rPr>
              <a:t>Can be difficult and Painful</a:t>
            </a:r>
            <a:r>
              <a:rPr lang="en-US" b="0" i="0">
                <a:solidFill>
                  <a:srgbClr val="001D35"/>
                </a:solidFill>
                <a:effectLst/>
                <a:latin typeface="Georgia Pro Cond Black" panose="020F0502020204030204" pitchFamily="18" charset="0"/>
              </a:rPr>
              <a:t>: </a:t>
            </a:r>
            <a:br>
              <a:rPr lang="en-US" b="0" i="0">
                <a:solidFill>
                  <a:srgbClr val="001D35"/>
                </a:solidFill>
                <a:effectLst/>
                <a:latin typeface="Google Sans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76150-C84D-8A7B-63FF-D9A617946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7E95AD-F0C4-705E-29DA-76925066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i="0">
                <a:solidFill>
                  <a:srgbClr val="001D35"/>
                </a:solidFill>
                <a:effectLst/>
                <a:latin typeface="Google Sans"/>
              </a:rPr>
              <a:t>An opportunity</a:t>
            </a:r>
            <a:r>
              <a:rPr lang="en-US" sz="6600" b="0" i="0">
                <a:solidFill>
                  <a:srgbClr val="001D35"/>
                </a:solidFill>
                <a:effectLst/>
                <a:latin typeface="Google Sans"/>
              </a:rPr>
              <a:t>: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E0941-7709-F4D9-91F2-2852239BA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99D56-FD8A-2F51-08BB-4D74F584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i="0">
                <a:solidFill>
                  <a:srgbClr val="001D35"/>
                </a:solidFill>
                <a:effectLst/>
                <a:latin typeface="Google Sans"/>
              </a:rPr>
              <a:t>A reliance on God</a:t>
            </a:r>
            <a:r>
              <a:rPr lang="en-US" sz="6600" b="0" i="0">
                <a:solidFill>
                  <a:srgbClr val="001D35"/>
                </a:solidFill>
                <a:effectLst/>
                <a:latin typeface="Google Sans"/>
              </a:rPr>
              <a:t>: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732D9-34D1-D142-DAB3-F619858E4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DFBEB5-088C-8B17-75EF-AB2E910F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0">
                <a:solidFill>
                  <a:srgbClr val="001D35"/>
                </a:solidFill>
                <a:effectLst/>
                <a:latin typeface="Google Sans"/>
              </a:rPr>
              <a:t>An acceptance of weaknesses</a:t>
            </a:r>
            <a:r>
              <a:rPr lang="en-US" sz="5400" b="0" i="0">
                <a:solidFill>
                  <a:srgbClr val="001D35"/>
                </a:solidFill>
                <a:effectLst/>
                <a:latin typeface="Google Sans"/>
              </a:rPr>
              <a:t>: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F47DE-10FF-ADEA-1AEA-A1BA092CD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6C6261-400D-B162-1ADC-8EB15168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Brokenness vs Pride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B8A1F-A267-0A3A-8AD2-49874E25E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D48F35-6243-AD06-578C-76AE6D10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Brokenness vs Pride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58BEC-C9AE-4152-214B-7EDBD04E9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84AE2-3260-E791-CE8C-B98FFA3C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/>
              <a:t>RETURNING to the ABC’s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AE61E-8872-C827-7E1D-D9491A4FC5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E200E4-F46A-34C3-5AE4-5B28CF81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solidFill>
                  <a:srgbClr val="0A0A0A"/>
                </a:solidFill>
                <a:effectLst/>
                <a:latin typeface="d-dinregular"/>
              </a:rPr>
              <a:t>“Brokenness: The Heart God Revives”</a:t>
            </a:r>
            <a:br>
              <a:rPr lang="en-US" b="0" i="0">
                <a:solidFill>
                  <a:srgbClr val="0A0A0A"/>
                </a:solidFill>
                <a:effectLst/>
                <a:latin typeface="d-dinregular"/>
              </a:rPr>
            </a:br>
            <a:r>
              <a:rPr lang="en-US" b="0" i="0">
                <a:solidFill>
                  <a:srgbClr val="0A0A0A"/>
                </a:solidFill>
                <a:effectLst/>
                <a:latin typeface="d-dinregular"/>
              </a:rPr>
              <a:t> by Nancy Leigh DeMoss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ECE53-19F1-CD5B-462B-ACDB255D6B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0A20B-6D49-D150-5BCE-E5AA8F67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solidFill>
                  <a:srgbClr val="0A0A0A"/>
                </a:solidFill>
                <a:effectLst/>
                <a:latin typeface="d-dinregular"/>
              </a:rPr>
              <a:t>“Brokenness: The Heart God Revives”</a:t>
            </a:r>
            <a:br>
              <a:rPr lang="en-US" b="0" i="0">
                <a:solidFill>
                  <a:srgbClr val="0A0A0A"/>
                </a:solidFill>
                <a:effectLst/>
                <a:latin typeface="d-dinregular"/>
              </a:rPr>
            </a:br>
            <a:r>
              <a:rPr lang="en-US" b="0" i="0">
                <a:solidFill>
                  <a:srgbClr val="0A0A0A"/>
                </a:solidFill>
                <a:effectLst/>
                <a:latin typeface="d-dinregular"/>
              </a:rPr>
              <a:t> by Nancy Leigh DeMoss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91132-4C9D-4422-F0EF-9CA471A7F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5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9B5C3F-7771-8DF3-B4BC-376FCC2C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“Brokenness: The Heart God Revives”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 by Nancy Leigh DeMoss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82FE2-0A38-4B71-63DA-9D695A317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6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97211E-C51F-F78E-7EEB-697E48A1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“Brokenness: The Heart God Revives”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 by Nancy Leigh DeMoss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40929-B48F-A3A1-641A-89D31C68B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3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DAD7AA-F214-EAEB-7324-DE63B32C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“Brokenness: The Heart God Revives”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 by Nancy Leigh DeMoss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22DDD-4AF2-37E8-3C80-9AB69D3D1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C59BB-D9BC-6022-25BF-FCA1CEAF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“Brokenness: The Heart God Revives”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d-dinregular"/>
                <a:ea typeface="+mj-ea"/>
                <a:cs typeface="+mj-cs"/>
              </a:rPr>
              <a:t> by Nancy Leigh DeMoss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DB48B-A996-A5CD-320B-BFA446E34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5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0DA602-008E-50DC-018A-2CEBCA9D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/>
              <a:t>3. The Rewards of Brokenness.</a:t>
            </a:r>
            <a:endParaRPr lang="en-US" sz="54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2BAB0-75BF-CC87-5D48-2C4CFF3E1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3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41B0B4-A330-76D6-EEDB-2A4921CF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Blessings of Brokenness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BB252-BEE5-E847-0F03-3AF10872C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F9667-3C51-62AD-11D5-E9B7EFF0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Blessings of Brokenness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27643-2AFE-3126-9B5B-F24422EC6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3A364B-B053-23E7-C1F0-97D1E7E4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BFACC-A77F-20FA-8DA4-A750A76C9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4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2F448-CF85-9703-AE8D-BBD81CB6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3CB0F-C463-0A8E-D60A-330EDD92E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8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BA267-ABE4-A7D3-ECF6-CB87C2B9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94949-7CEA-907A-180A-DB07C48A30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255E1B-1CA6-9DE9-DA6F-57CC000B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387E1-BD0C-93FB-A85F-47D851F28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1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8CCF4-8520-EBA9-69E2-99074288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BF3D2-9DAC-E0B9-9F3E-87D1BE223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F744F9-F7F5-F366-91D5-2FB6326E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46392-4658-B3CF-E48C-E3FDBAB91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6BCD0-5D3C-B144-F39D-EFE7EE05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WHAT BROKENNESS IS NOT ?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40CCE-6E28-41C5-17C6-FED1CE5D2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D3C5F9-36FE-AEA3-8F70-01683C74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500"/>
              </a:spcBef>
              <a:spcAft>
                <a:spcPts val="750"/>
              </a:spcAft>
            </a:pPr>
            <a:br>
              <a:rPr lang="en-US" sz="8000" b="1">
                <a:solidFill>
                  <a:srgbClr val="001D35"/>
                </a:solidFill>
                <a:latin typeface="Google Sans"/>
              </a:rPr>
            </a:br>
            <a:r>
              <a:rPr lang="en-US" sz="8000" b="1" u="sng">
                <a:solidFill>
                  <a:srgbClr val="001D35"/>
                </a:solidFill>
                <a:latin typeface="Google Sans"/>
              </a:rPr>
              <a:t>Is n</a:t>
            </a:r>
            <a:r>
              <a:rPr lang="en-US" sz="8000" b="1" i="0" u="sng">
                <a:solidFill>
                  <a:srgbClr val="001D35"/>
                </a:solidFill>
                <a:effectLst/>
                <a:latin typeface="Google Sans"/>
              </a:rPr>
              <a:t>ot weakness:</a:t>
            </a:r>
            <a:br>
              <a:rPr lang="en-US" b="0" i="0">
                <a:solidFill>
                  <a:srgbClr val="001D35"/>
                </a:solidFill>
                <a:effectLst/>
                <a:latin typeface="Google Sans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A28F1-6EF3-CC95-4DA7-A42512F7F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52E501-2A1A-7B7F-0290-FC6D7D9A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0" u="sng">
                <a:solidFill>
                  <a:srgbClr val="001D35"/>
                </a:solidFill>
                <a:effectLst/>
                <a:latin typeface="Google Sans"/>
              </a:rPr>
              <a:t>Is not a reason for shame:</a:t>
            </a:r>
            <a:endParaRPr lang="en-US" sz="6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67D6E-DE07-40AD-8FFC-00DD76360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 Light</vt:lpstr>
      <vt:lpstr>d-dinregular</vt:lpstr>
      <vt:lpstr>DinPro</vt:lpstr>
      <vt:lpstr>Georgia Pro Cond Black</vt:lpstr>
      <vt:lpstr>Google Sans</vt:lpstr>
      <vt:lpstr>Office Theme</vt:lpstr>
      <vt:lpstr>PowerPoint Presentation</vt:lpstr>
      <vt:lpstr>RETURNING to the ABC’s</vt:lpstr>
      <vt:lpstr>PowerPoint Presentation</vt:lpstr>
      <vt:lpstr>PowerPoint Presentation</vt:lpstr>
      <vt:lpstr>PowerPoint Presentation</vt:lpstr>
      <vt:lpstr>PowerPoint Presentation</vt:lpstr>
      <vt:lpstr>1. WHAT BROKENNESS IS NOT ?</vt:lpstr>
      <vt:lpstr> Is not weakness: </vt:lpstr>
      <vt:lpstr>Is not a reason for shame:</vt:lpstr>
      <vt:lpstr>Not a permanent state:</vt:lpstr>
      <vt:lpstr>Not the end of the story:</vt:lpstr>
      <vt:lpstr>2. What is true biblically brokenness?</vt:lpstr>
      <vt:lpstr>This kind of brokenness is inward</vt:lpstr>
      <vt:lpstr> Can be difficult and Painful:  </vt:lpstr>
      <vt:lpstr>An opportunity:</vt:lpstr>
      <vt:lpstr>A reliance on God:</vt:lpstr>
      <vt:lpstr>An acceptance of weaknesses:</vt:lpstr>
      <vt:lpstr>Brokenness vs Pride</vt:lpstr>
      <vt:lpstr>Brokenness vs Pride</vt:lpstr>
      <vt:lpstr>“Brokenness: The Heart God Revives”  by Nancy Leigh DeMoss</vt:lpstr>
      <vt:lpstr>“Brokenness: The Heart God Revives”  by Nancy Leigh DeMoss</vt:lpstr>
      <vt:lpstr>“Brokenness: The Heart God Revives”  by Nancy Leigh DeMoss</vt:lpstr>
      <vt:lpstr>“Brokenness: The Heart God Revives”  by Nancy Leigh DeMoss</vt:lpstr>
      <vt:lpstr>“Brokenness: The Heart God Revives”  by Nancy Leigh DeMoss</vt:lpstr>
      <vt:lpstr>“Brokenness: The Heart God Revives”  by Nancy Leigh DeMoss</vt:lpstr>
      <vt:lpstr>3. The Rewards of Brokenness.</vt:lpstr>
      <vt:lpstr>The Blessings of Brokenness</vt:lpstr>
      <vt:lpstr>The Blessings of Brokenness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Thrower</dc:creator>
  <cp:lastModifiedBy>Roger Thrower</cp:lastModifiedBy>
  <cp:revision>1</cp:revision>
  <dcterms:created xsi:type="dcterms:W3CDTF">2025-02-14T23:02:37Z</dcterms:created>
  <dcterms:modified xsi:type="dcterms:W3CDTF">2025-02-14T23:02:37Z</dcterms:modified>
</cp:coreProperties>
</file>