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814B-C267-E07D-893D-3BDC5EDD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090F8-5CDF-89F3-BE09-89ADDF3F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B035-C063-49E5-8878-90472F2B68E8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C37B4-1731-E93A-0137-78ED0A1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B8343-7001-7B3C-894A-B735F8E0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2B27-673C-4732-99D5-50330821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384AB-8329-EA90-FE14-A5A43206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9E676-291C-E181-5889-F7FE1C8A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9DB7F-F953-14A6-859A-3A1FBD6FB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8EB035-C063-49E5-8878-90472F2B68E8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2684-A612-CC04-816B-8239DC2A6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C1AB5-8826-E816-28A1-F193D3536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62B27-673C-4732-99D5-50330821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CCAA42-3394-F01D-CB5A-92308394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8AD4A-E9AB-5DBE-DF84-CC8D652115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1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432CD2-EB45-E6A2-C3DA-69F75F92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811FF-E1A4-1150-3ED1-2C1CB64DE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2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C615FB-A010-BA4F-921F-A0899F9B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64760-104D-E06B-6FCB-A00C99E89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726B98-87E0-9E4E-62D1-19E682FB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A4B99-17E0-5CFB-8292-3307E43FE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FC9B61-CD14-0084-E77F-43B6F6C8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FD6DE-AC58-5FBF-F5E0-6E0E2AAE2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ED1089-90BA-603D-C37E-DD088892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4E2AF-FDB2-B021-9E41-6CD6A1608E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6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47EC48-CB27-BE9A-D895-15086EC9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73B19-A8ED-6267-6BD6-20F1A32DE0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4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0871C4-D79F-7833-5BE5-CA627E5B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99A4A-6DF1-7508-51E3-06084CBD1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CD1BB4-4982-2015-2AD3-8BD61A23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88566-FC99-405A-B03B-B63DFD234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8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39BF89-D8FB-318E-276A-B34E63E8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0B011-8DC2-35FC-7CFC-4B35B40A2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0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44DD33-18ED-C410-8A12-FEEC4514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49822-9285-1371-2835-635052608C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7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7D905B-0643-114A-7F7F-E548F698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F7154-E049-AB18-FFC1-1086B7EF43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49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5526F8-9DA0-7913-2672-66179F0C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662CC-619D-D2EF-B2BE-2C495B391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0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956B2E-A06B-4B11-AB9B-373666AF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56AFA-8DB9-58BC-CB66-56E918EFB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4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51D711-A4A5-C71B-1F6B-23B7FF81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52BFE-7B2F-9DCB-979E-D386D7ED4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7F263-2801-AB07-C796-94A4E547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3A4A3-8750-3221-548D-BC1B6CF376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94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9C3D17-5371-C038-B58B-66CAE636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C8B95-8C04-6457-D6B5-6927A93B5C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62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AE7FE-6B19-668F-712E-A78F95E5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0FBA8-0A7E-0A07-D7BB-4E6321C27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D5C63A-6C0C-A3E0-0C7D-DA8D40BB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E3C5C-90CF-C393-5BE5-0346C7138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9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665F8A-905A-91FC-8913-65FA4E47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D2578-E87A-C2EC-FEFC-1E3E1B66C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33B143-F658-55CF-5468-01816369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45705-B5C1-02FB-5581-E4054EE3BD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7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7F1B26-B6F5-D19D-D109-4667FA9B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A527A-FFA3-A5F4-6028-8680A1799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4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5249CD-C705-60E6-8776-7904E0AB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C807E-F1E7-2E65-AC6E-E4C3E1B44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BFA7C0-079F-BDE7-A99A-64488789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FFF9B-A31F-95C2-82CB-BE9B8EADF7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3A9408-02E7-C48F-2386-49E4FB9A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ACF8D-A30E-8191-34FB-E769BD663D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Blair-Work</dc:creator>
  <cp:lastModifiedBy>Robin Blair-Work</cp:lastModifiedBy>
  <cp:revision>1</cp:revision>
  <dcterms:created xsi:type="dcterms:W3CDTF">2026-05-14T17:45:49Z</dcterms:created>
  <dcterms:modified xsi:type="dcterms:W3CDTF">2026-05-14T17:45:49Z</dcterms:modified>
</cp:coreProperties>
</file>