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79F2-52ED-3A9C-E806-A78668E8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438F6-71BC-5057-3D07-93ED1320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00E6-BDBF-46C0-8AAE-2A35EC5CAED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13E18-6BA9-1721-EC1F-5DFFFF00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A7F16-CCE7-7DD7-8F8F-EBCCFCFE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A7E3-9DAD-415A-A14A-E5DFBF48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7051-ABB2-B805-7AA0-80ADE59F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C24FE-D082-6540-6BEF-38E3CD81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126F1-5CB5-0B86-2E10-13F4EB5D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4700E6-BDBF-46C0-8AAE-2A35EC5CAED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5C093-996D-EEEE-E0B1-B2267894B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FC585-E337-152E-877F-E627FD545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74A7E3-9DAD-415A-A14A-E5DFBF48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C82C6D-893A-DD61-218A-5C4F6B92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D2859-DD96-B605-E49D-E613CE363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6D5BD-B425-4E40-8EF9-8A611BF3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5.Do not undo God’s promises over you with your words of doubt and unbelief.</a:t>
            </a:r>
            <a:endParaRPr lang="en-US" u="sng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AE48D-C5F5-A7FD-3481-5BD326CD4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951F5B-AF91-B610-D694-96A8A676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>
                <a:solidFill>
                  <a:srgbClr val="7030A0"/>
                </a:solidFill>
              </a:rPr>
              <a:t>6.God speaks during a time of shifting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4E210-C74B-4DF4-0306-F59F06EEB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2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2E3E2-FD02-C6A4-6AE5-A57C21A5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93E4D-B3F2-D48C-CD32-3F42911628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C7E77-F895-7162-A9D4-89F60E7E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15BE5-62B8-A0C2-5888-FFD2EB465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D1E140-7498-9E7D-83A1-3C804DD6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A532E-FC53-1116-3385-238A8C0C7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95F0D9-7D4B-FCB5-C0AB-A4B6BAE9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D48E7-330D-417F-46DD-07E6031C5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BBF05-0A8A-2909-E9D6-ECCF8E2C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209C6-31F0-9FE8-5EDB-2E1C90FB7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9FAD58-5D0D-41C9-D01C-BA898446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8F961-F501-8F47-137E-CF39E2481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C7083F-43BD-A830-FA68-B2F71955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98D10-129C-5C34-4FED-F26FF7FC0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DF832-CEBF-A74A-BFC0-847A90C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71649-93BA-DC16-0CBD-EF2270570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840FAE-EB09-63E1-492E-DA5CEDD4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i="1" u="sng">
                <a:solidFill>
                  <a:srgbClr val="7030A0"/>
                </a:solidFill>
              </a:rPr>
              <a:t>“Hearing the Christ of Christmas”</a:t>
            </a:r>
            <a:endParaRPr lang="en-US" sz="6000" i="1" u="sng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749C0-747A-3317-10F9-CBB790B86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6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9DB0E-82DD-EF86-4C4C-FC6D19B4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i="1" u="sng">
                <a:solidFill>
                  <a:srgbClr val="7030A0"/>
                </a:solidFill>
              </a:rPr>
              <a:t>God speaks during a time of shifting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7AEAD-2D20-F8D9-3B09-891E91E41A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2793CD-D5F4-D3E8-D0BA-58BFFC7D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7.People who have heard something from God have something worth saying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84AAD-D7F9-A957-F19F-D896F2EB1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5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D0BDC7-3162-C5F2-9A85-DB05F811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/>
              <a:t>Hearing from God and releasing a prophetic declaration of the coming shift </a:t>
            </a:r>
            <a:r>
              <a:rPr lang="en-US" i="1" u="sng">
                <a:solidFill>
                  <a:srgbClr val="C00000"/>
                </a:solidFill>
              </a:rPr>
              <a:t>(Luke 1:67-79)</a:t>
            </a:r>
            <a:endParaRPr lang="en-US" i="1" u="sng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FAF46-A499-050B-89BC-070AAE90C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D5905-E404-40CE-9130-AE5555AC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u="sng">
                <a:solidFill>
                  <a:srgbClr val="7030A0"/>
                </a:solidFill>
              </a:rPr>
              <a:t>“Hearing the Christ of Christmas”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41B3D-12F4-188B-FB5B-0FAC51D06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3DDCA5-C5E7-3949-F71B-F37048F5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u="sng">
                <a:solidFill>
                  <a:srgbClr val="7030A0"/>
                </a:solidFill>
              </a:rPr>
              <a:t>“Hearing the Christ of Christmas”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3DFA5-872C-F47B-B7B3-D1054CB431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0C9760-ED5D-97E8-E59A-0465440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i="1" u="sng">
                <a:solidFill>
                  <a:srgbClr val="7030A0"/>
                </a:solidFill>
              </a:rPr>
              <a:t>1. No matter what it looks like.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232C2-AF8C-6ED2-9308-ACE1F211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5ABAD-52F4-27C4-B2B0-F0929436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u="sng">
                <a:solidFill>
                  <a:srgbClr val="7030A0"/>
                </a:solidFill>
              </a:rPr>
              <a:t>“Hearing the Christ of Christmas”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1AB45-A5F1-C760-04D2-23E9BF237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BBEED-0CFE-52C3-AD55-10F7D6FD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u="sng">
                <a:solidFill>
                  <a:srgbClr val="7030A0"/>
                </a:solidFill>
              </a:rPr>
              <a:t>2. Spending a set time with God.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6C40E-2719-EF1E-0D6A-926DE2840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F1FC21-2F7C-1C08-9091-EE77D62E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i="1" u="sng">
                <a:solidFill>
                  <a:srgbClr val="7030A0"/>
                </a:solidFill>
              </a:rPr>
              <a:t>3.Be quiet and listen !!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6762F-90A8-A276-8C2A-58E3CADBD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70E668-26EA-B427-51FC-39960F18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>
                <a:solidFill>
                  <a:srgbClr val="7030A0"/>
                </a:solidFill>
              </a:rPr>
              <a:t>4. Hearing God’s Promises by revelation.</a:t>
            </a:r>
            <a:endParaRPr lang="en-US" sz="4800" u="sng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7A175-FC43-EDBD-9452-3B0BD42A3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“Hearing the Christ of Christmas”</vt:lpstr>
      <vt:lpstr>“Hearing the Christ of Christmas”</vt:lpstr>
      <vt:lpstr>“Hearing the Christ of Christmas”</vt:lpstr>
      <vt:lpstr>1. No matter what it looks like.</vt:lpstr>
      <vt:lpstr>“Hearing the Christ of Christmas”</vt:lpstr>
      <vt:lpstr>2. Spending a set time with God. </vt:lpstr>
      <vt:lpstr>3.Be quiet and listen !!</vt:lpstr>
      <vt:lpstr>4. Hearing God’s Promises by revelation.</vt:lpstr>
      <vt:lpstr>5.Do not undo God’s promises over you with your words of doubt and unbelief.</vt:lpstr>
      <vt:lpstr>6.God speaks during a time of shifting</vt:lpstr>
      <vt:lpstr>God speaks during a time of shifting</vt:lpstr>
      <vt:lpstr>God speaks during a time of shifting</vt:lpstr>
      <vt:lpstr>God speaks during a time of shifting</vt:lpstr>
      <vt:lpstr>God speaks during a time of shifting</vt:lpstr>
      <vt:lpstr>God speaks during a time of shifting</vt:lpstr>
      <vt:lpstr>God speaks during a time of shifting</vt:lpstr>
      <vt:lpstr>God speaks during a time of shifting</vt:lpstr>
      <vt:lpstr>God speaks during a time of shifting</vt:lpstr>
      <vt:lpstr>God speaks during a time of shifting</vt:lpstr>
      <vt:lpstr>7.People who have heard something from God have something worth saying </vt:lpstr>
      <vt:lpstr>Hearing from God and releasing a prophetic declaration of the coming shift (Luke 1:67-79)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2026-02-04T22:53:05Z</dcterms:created>
  <dcterms:modified xsi:type="dcterms:W3CDTF">2026-02-04T22:53:05Z</dcterms:modified>
</cp:coreProperties>
</file>