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1F84-2CFA-8F10-1FDA-079D671C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50AD5-A000-ABC5-F502-731602F3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6365-2558-4D8B-A29D-7559DA88DC2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1014D-75D4-C733-1EC1-C3A36035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BC2DC-94FD-9A7F-ECEE-CA01450C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F526-7771-4543-8D42-EE73FBC0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1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F2E7A-34A0-71C1-ED9E-F876C12D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E8491-79AB-F60E-2764-D10EA02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8AE7-E5FD-3034-AEE9-BD3D0B24E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AC6365-2558-4D8B-A29D-7559DA88DC2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D06D-2275-0229-6DE4-58735C150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6F71B-C9F5-6F2C-4A6C-A345F476B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7F526-7771-4543-8D42-EE73FBC0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BC573D-C9DB-C073-C394-AC6C676E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06126-9311-653C-8196-0B6D595518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65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8BFADE-6A78-5131-18B9-4B7D2A6F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54467-881B-7A07-8E4C-35E1B9B9BD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CDABA0-7C39-267B-DDF4-6283A860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CD288-878B-9872-D754-B80EB50BD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7F388D-4815-66C9-E63C-70A0D5F2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EBB82-D330-E346-DB7A-7C5A922BD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9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DF2FDC-F08F-BA4F-4EB2-55406A2B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151A3-7E93-2CFB-1BC4-0651A40FD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9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2BE769-5D9B-4241-FD08-DBD8AC33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C64B8-3FDB-DBA0-7DA9-82ED42624E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4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B8F6C3-433E-8B2E-8F09-865708F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D193F-CAED-9719-561B-D6788E7B0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F849A5-85C7-D355-1889-972A112D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21050-B0E9-CEF6-04BA-5F5530F88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9B149B-E5FB-73E5-108E-89209C8A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84F97-8FCA-6808-F0FA-DBA8D4BC0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9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6338D0-A9A5-2A61-5448-31F7ABC6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6EEF6-14EA-D71F-9718-E8CF6C15A9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6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68EEA2-01BD-F590-A8E4-D769220D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AF9B9-F5FD-5FFF-681E-3811590E08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6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406E5F-7987-E954-518B-13C2BE1D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5D11E-B16C-EE68-A561-B0225510D5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4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3D22BF-5ED0-3AD8-AD95-D1895FC4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61AEB-8A1D-ABC7-1104-C316A7AD7E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1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1C468C-51AE-6B46-B82E-8AC57771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C75C0-FE17-CAC3-ACC7-6C23CF6F8A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5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Thrower</dc:creator>
  <cp:lastModifiedBy>Roger Thrower</cp:lastModifiedBy>
  <cp:revision>1</cp:revision>
  <dcterms:created xsi:type="dcterms:W3CDTF">2025-04-08T21:53:23Z</dcterms:created>
  <dcterms:modified xsi:type="dcterms:W3CDTF">2025-04-08T21:53:23Z</dcterms:modified>
</cp:coreProperties>
</file>