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61D5-5F5D-5ACC-2424-48105B11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F6954-D761-8363-034C-D20078D6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919-CC83-4865-AD46-D003928BA49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3FE01-F69D-D222-50BA-8378B8B8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C4D68-05D0-615F-84C2-0A831BD9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2C67-5C3C-44B0-B960-2D2EDB11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3F0C4-E958-F7CA-0767-487D451A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EF5BC-1126-8F24-D55D-A9C5BA44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3635-56F3-17D7-BCE8-458A688B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8919-CC83-4865-AD46-D003928BA49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F615E-38C0-B4D8-BB68-93353A2FA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76B6-99EA-FFEC-FB08-5562B6A80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932C67-5C3C-44B0-B960-2D2EDB11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1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06A7BA-432E-2837-53B1-EAB3460F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4C35A-C300-2560-173D-C9A0F34CF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D15317-BE08-77C2-95EF-CCC5F86E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>
                <a:solidFill>
                  <a:schemeClr val="bg2"/>
                </a:solidFill>
              </a:rPr>
              <a:t>1 John 3:8b - The reason the Son of God appeared was to destroy the works of the devil.</a:t>
            </a:r>
            <a:r>
              <a:rPr lang="en-US" sz="4900">
                <a:solidFill>
                  <a:schemeClr val="bg2"/>
                </a:solidFill>
                <a:effectLst/>
              </a:rPr>
              <a:t> </a:t>
            </a:r>
            <a:br>
              <a:rPr lang="en-US" sz="4900">
                <a:effectLst/>
              </a:rPr>
            </a:b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78A42-F16D-88AE-2C12-5FAA193416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6FF1AF-C7B1-77B8-0CD2-6375C01C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>
                <a:solidFill>
                  <a:schemeClr val="bg2"/>
                </a:solidFill>
              </a:rPr>
              <a:t>He cancelled our sin debt upon the cross and disarmed and triumphed over the demonic realm.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CD712-24B4-4D87-87C9-519DD7216C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5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1AFBC1-BCFE-38C7-F2BC-698C773C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88A61-00BB-DD45-D169-10B2CF7CF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0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B69ABA-AB85-C95B-C432-E8A205D2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Nathan under the fig tree.  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Jesus sees us when we are dreaming of our future.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AFB27-1909-9528-A494-5FA2A863A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4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7650A4-2B93-509C-C419-E97B36A6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The woman at the well.  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Jesus sees and understands our failed relationships.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D605A-D266-5021-8A61-E862D129CB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1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0F7001-0357-B065-CDC7-42F32E4E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The man with the withered hand.  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Jesus sees when something has withered in our lives.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FD433-5BF2-99D4-FD1F-FBCB77F2D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A4C8B5-3C89-03F1-28A2-21B33501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Jairus’ daughter had died.  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Jesus sees when our hopes have died and resurrects them.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3E6C5-7700-58D7-E300-2ED2AD22D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2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B34CE5-DD81-CE0C-5997-F1B7D89B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>
                <a:solidFill>
                  <a:schemeClr val="bg2"/>
                </a:solidFill>
              </a:rPr>
              <a:t>Leper Healed.  </a:t>
            </a:r>
            <a:br>
              <a:rPr lang="en-US" sz="4200">
                <a:solidFill>
                  <a:schemeClr val="bg2"/>
                </a:solidFill>
              </a:rPr>
            </a:br>
            <a:r>
              <a:rPr lang="en-US" sz="4200">
                <a:solidFill>
                  <a:schemeClr val="bg2"/>
                </a:solidFill>
              </a:rPr>
              <a:t>Jesus sees us when we are ostracized and cleanses us.</a:t>
            </a:r>
            <a:endParaRPr lang="en-US" sz="42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4B068-0055-7544-E3ED-DDD7D24E5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7E377A-54E8-B2BC-3199-12F13558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olidFill>
                  <a:schemeClr val="bg2"/>
                </a:solidFill>
              </a:rPr>
              <a:t>Sinful woman forgiven. </a:t>
            </a:r>
            <a:br>
              <a:rPr lang="en-US" sz="5400">
                <a:solidFill>
                  <a:schemeClr val="bg2"/>
                </a:solidFill>
              </a:rPr>
            </a:br>
            <a:r>
              <a:rPr lang="en-US" sz="5400">
                <a:solidFill>
                  <a:schemeClr val="bg2"/>
                </a:solidFill>
              </a:rPr>
              <a:t>Jesus knows our worst and forgives us. 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B5338-5D00-027F-07B9-323CADC0B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6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5FC9E2-DFA2-556A-9864-6EF01D54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>
                <a:solidFill>
                  <a:schemeClr val="bg2"/>
                </a:solidFill>
              </a:rPr>
              <a:t>Demonized boy Delivered.  </a:t>
            </a:r>
            <a:br>
              <a:rPr lang="en-US" sz="4800">
                <a:solidFill>
                  <a:schemeClr val="bg2"/>
                </a:solidFill>
              </a:rPr>
            </a:br>
            <a:r>
              <a:rPr lang="en-US" sz="4800">
                <a:solidFill>
                  <a:schemeClr val="bg2"/>
                </a:solidFill>
              </a:rPr>
              <a:t>Jesus frees us from the torments of the devil. </a:t>
            </a:r>
            <a:br>
              <a:rPr lang="en-US" sz="4800"/>
            </a:b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0F50A-4B64-F848-6435-AAA8C4C98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4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9183B2-68D4-0E58-23B9-CF10848E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7C15C-EA48-88C6-8124-D4AA2B306E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501C35-AD63-F654-BD48-816327B4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AAC25-B7F5-9EDC-AAE8-6A7DD55CB7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8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BDA06-DDB1-F56E-E5B6-2488A150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Acts 8:26-40.  Philip the Evangelist, directed by the Holy Spirit, explains the prophecy of Isaiah to a high-ranking Ethiopian official, leading to his conversion and baptism.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48F52-FB96-2BF1-5B34-85BE460AA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0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BD34D0-60B7-C8A1-2915-42D98076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Acts 9:36-43.  Peter raises a beloved disciple named Tabitha from the dead.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3119E-F81D-D44C-08F2-B2FFE73DA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1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D89D67-5519-8EF1-1DAD-7D3E7080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>
                <a:solidFill>
                  <a:schemeClr val="bg2"/>
                </a:solidFill>
              </a:rPr>
              <a:t>Acts 20:7-12. Paul raises a young man named Eutychus from the dead in Troas.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DC9CF-C276-AFB1-7A4D-67CC7DD635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8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D60C80-B3CB-AD17-D768-86ABE04C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33711-D9D1-AB9B-CC7D-8F9619768D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38037D-FDC0-760F-A45C-0695C2AC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67FF8-D79B-F219-C546-A4AD9763A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2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898015-CFD6-C882-BE10-6BCF06DA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0CA57-0BEC-FA02-2712-A13F53F8F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4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EEC2AE-2114-E76C-BA0A-7B5CEC89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>
                <a:solidFill>
                  <a:schemeClr val="bg2"/>
                </a:solidFill>
              </a:rPr>
              <a:t>The Delegated Authority of the Son</a:t>
            </a:r>
            <a:br>
              <a:rPr lang="en-US" sz="5400"/>
            </a:b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F50C0-7878-3BA1-C86A-87D0E7D6A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07FA0-40A2-A310-AE3A-53843A22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E1098-3519-C269-F754-8D92BC2059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9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CD3B8E-0C66-ADE9-B1EB-B93361E9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>
                <a:solidFill>
                  <a:schemeClr val="bg2"/>
                </a:solidFill>
              </a:rPr>
              <a:t>DELEGATED AUTHORITY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F7BDA-188B-181D-9B0D-3D01D21C2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4D9642-B40E-B20C-70FE-9300D32D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05AC5-0E5C-3EE9-3752-28EED8F6E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F7A75-3093-3B23-B4AB-56F466F9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F8B54-603C-7564-10AB-49D9D25726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8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D2233A-83A3-3139-8380-03D02C69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4800"/>
            </a:br>
            <a:r>
              <a:rPr lang="en-US" sz="4800">
                <a:solidFill>
                  <a:schemeClr val="bg2"/>
                </a:solidFill>
              </a:rPr>
              <a:t>We are representing Jesus.  </a:t>
            </a:r>
            <a:br>
              <a:rPr lang="en-US" sz="4800">
                <a:solidFill>
                  <a:schemeClr val="bg2"/>
                </a:solidFill>
              </a:rPr>
            </a:br>
            <a:r>
              <a:rPr lang="en-US" sz="4800">
                <a:solidFill>
                  <a:schemeClr val="bg2"/>
                </a:solidFill>
              </a:rPr>
              <a:t>We point people to Jesus.  This is Who Jesus is:</a:t>
            </a:r>
            <a:br>
              <a:rPr lang="en-US" sz="4800">
                <a:solidFill>
                  <a:schemeClr val="bg2"/>
                </a:solidFill>
              </a:rPr>
            </a:br>
            <a:endParaRPr lang="en-US" sz="48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AD544-6DBC-5809-3BF4-285A7F3C1F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7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The Delegated Authority of the Son </vt:lpstr>
      <vt:lpstr>PowerPoint Presentation</vt:lpstr>
      <vt:lpstr>DELEGATED AUTHORITY </vt:lpstr>
      <vt:lpstr>PowerPoint Presentation</vt:lpstr>
      <vt:lpstr>PowerPoint Presentation</vt:lpstr>
      <vt:lpstr> We are representing Jesus.   We point people to Jesus.  This is Who Jesus is: </vt:lpstr>
      <vt:lpstr>1 John 3:8b - The reason the Son of God appeared was to destroy the works of the devil.   </vt:lpstr>
      <vt:lpstr>He cancelled our sin debt upon the cross and disarmed and triumphed over the demonic realm. </vt:lpstr>
      <vt:lpstr>PowerPoint Presentation</vt:lpstr>
      <vt:lpstr>Nathan under the fig tree.   Jesus sees us when we are dreaming of our future.</vt:lpstr>
      <vt:lpstr>The woman at the well.   Jesus sees and understands our failed relationships.</vt:lpstr>
      <vt:lpstr>The man with the withered hand.   Jesus sees when something has withered in our lives.</vt:lpstr>
      <vt:lpstr>Jairus’ daughter had died.   Jesus sees when our hopes have died and resurrects them.</vt:lpstr>
      <vt:lpstr>Leper Healed.   Jesus sees us when we are ostracized and cleanses us.</vt:lpstr>
      <vt:lpstr>Sinful woman forgiven.  Jesus knows our worst and forgives us. </vt:lpstr>
      <vt:lpstr>Demonized boy Delivered.   Jesus frees us from the torments of the devil.  </vt:lpstr>
      <vt:lpstr>PowerPoint Presentation</vt:lpstr>
      <vt:lpstr>Acts 8:26-40.  Philip the Evangelist, directed by the Holy Spirit, explains the prophecy of Isaiah to a high-ranking Ethiopian official, leading to his conversion and baptism. </vt:lpstr>
      <vt:lpstr>Acts 9:36-43.  Peter raises a beloved disciple named Tabitha from the dead. </vt:lpstr>
      <vt:lpstr>Acts 20:7-12. Paul raises a young man named Eutychus from the dead in Troas.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Blair-Work</dc:creator>
  <cp:lastModifiedBy>Robin Blair-Work</cp:lastModifiedBy>
  <cp:revision>1</cp:revision>
  <dcterms:created xsi:type="dcterms:W3CDTF">2026-05-14T17:52:07Z</dcterms:created>
  <dcterms:modified xsi:type="dcterms:W3CDTF">2026-05-14T17:52:07Z</dcterms:modified>
</cp:coreProperties>
</file>